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sldIdLst>
    <p:sldId id="258" r:id="rId3"/>
    <p:sldId id="260" r:id="rId4"/>
    <p:sldId id="264" r:id="rId5"/>
    <p:sldId id="265" r:id="rId6"/>
    <p:sldId id="269" r:id="rId7"/>
    <p:sldId id="262" r:id="rId8"/>
    <p:sldId id="271" r:id="rId9"/>
    <p:sldId id="270" r:id="rId10"/>
    <p:sldId id="268" r:id="rId11"/>
    <p:sldId id="266" r:id="rId12"/>
    <p:sldId id="272" r:id="rId13"/>
    <p:sldId id="261" r:id="rId14"/>
    <p:sldId id="293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7" r:id="rId32"/>
    <p:sldId id="298" r:id="rId33"/>
    <p:sldId id="294" r:id="rId34"/>
    <p:sldId id="299" r:id="rId35"/>
    <p:sldId id="295" r:id="rId36"/>
    <p:sldId id="296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99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660"/>
  </p:normalViewPr>
  <p:slideViewPr>
    <p:cSldViewPr>
      <p:cViewPr varScale="1">
        <p:scale>
          <a:sx n="73" d="100"/>
          <a:sy n="73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1:51:28.741"/>
    </inkml:context>
    <inkml:brush xml:id="br0">
      <inkml:brushProperty name="width" value="0.07938" units="cm"/>
      <inkml:brushProperty name="height" value="0.07938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3CA90CA-ED99-4BCD-A973-7D08320E3614}" emma:medium="tactile" emma:mode="ink">
          <msink:context xmlns:msink="http://schemas.microsoft.com/ink/2010/main" type="writingRegion" rotatedBoundingBox="12386,11403 13980,11432 13955,12783 12361,12753"/>
        </emma:interpretation>
      </emma:emma>
    </inkml:annotationXML>
    <inkml:traceGroup>
      <inkml:annotationXML>
        <emma:emma xmlns:emma="http://www.w3.org/2003/04/emma" version="1.0">
          <emma:interpretation id="{28BC894A-6732-4652-8089-40A002B7EF2B}" emma:medium="tactile" emma:mode="ink">
            <msink:context xmlns:msink="http://schemas.microsoft.com/ink/2010/main" type="paragraph" rotatedBoundingBox="12386,11403 13980,11432 13955,12783 12361,12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81EB1-BE1E-4E91-AAA1-19FAE03FA21A}" emma:medium="tactile" emma:mode="ink">
              <msink:context xmlns:msink="http://schemas.microsoft.com/ink/2010/main" type="line" rotatedBoundingBox="12386,11403 13980,11432 13955,12783 12361,12753"/>
            </emma:interpretation>
          </emma:emma>
        </inkml:annotationXML>
        <inkml:traceGroup>
          <inkml:annotationXML>
            <emma:emma xmlns:emma="http://www.w3.org/2003/04/emma" version="1.0">
              <emma:interpretation id="{70114AC9-3558-4D88-902A-9F5DE69DEC32}" emma:medium="tactile" emma:mode="ink">
                <msink:context xmlns:msink="http://schemas.microsoft.com/ink/2010/main" type="inkWord" rotatedBoundingBox="12386,11403 13980,11432 13955,12783 12361,12753"/>
              </emma:interpretation>
              <emma:one-of disjunction-type="recognition" id="oneOf0">
                <emma:interpretation id="interp0" emma:lang="cs-CZ" emma:confidence="0">
                  <emma:literal>o</emma:literal>
                </emma:interpretation>
                <emma:interpretation id="interp1" emma:lang="cs-CZ" emma:confidence="0">
                  <emma:literal>O</emma:literal>
                </emma:interpretation>
                <emma:interpretation id="interp2" emma:lang="cs-CZ" emma:confidence="0">
                  <emma:literal>°</emma:literal>
                </emma:interpretation>
                <emma:interpretation id="interp3" emma:lang="cs-CZ" emma:confidence="0">
                  <emma:literal>ü</emma:literal>
                </emma:interpretation>
                <emma:interpretation id="interp4" emma:lang="cs-CZ" emma:confidence="0">
                  <emma:literal>0</emma:literal>
                </emma:interpretation>
              </emma:one-of>
            </emma:emma>
          </inkml:annotationXML>
          <inkml:trace contextRef="#ctx0" brushRef="#br0">1428 6,'-40'0,"-1"0,41 0,-40 0,40 0,-41 0,1 0,40 0,-40 0,40 0,-42 0,42 0,-40 0,0 0,40 0,-40 0,40 0,-41 0,1 0,40 0,-41 0,41 0,-40 0,40 0,-41 0,1 0,40 0,-40 0,40 0,-41 0,0 0,41 0,-40 0,40 0,-40 0,40 0,-41 0,1 0,40 0,-40 0,40 0,0 0,-42 0,2 0,40 0,-40 0,40 0,-40 0,40 0,0 44,-41-44,0 0,41 0,0 0,0 44,-40-44,40 0,0 45,-40-45,40 0,-41 43,41-43,0 0,-40 0,40 44,0-44,0 44,0-44,-40 0,40 44,0-44,0 44,0-44,0 44,0 1,0-45,0 0,0 43,0-43,0 44,0 0,0-44,0 45,0-45,0 43,0-43,0 44,0 1,0-45,0 44,0-44,0 0,0 43,0 1,0-44,0 45,0-45,0 0,40 0,-40 44,0-44,0 0,0 43,0 1,0-44,40 0,-40 45,0-45,41 43,-41 1,0-44,40 0,-40 45,0-45,0 44,40-44,1 0,-41 43,0 1,0-44,41 0,-41 45,0-45,0 0,40 0,-40 44,0-1,40-43,-40 0,40 0,-40 45,42-45,-42 0,40 0,-40 0,40 0,-40 44,41-44,-41 0,40 0,0 0,-40 0,0 0,41 0,-41 0,41 44,-41-44,80 0,-80 0,41 0,-41 0,40 0,1 0,-41 0,40 43,-40-43,41 0,-41 0,40 0,0 0,-40 0,40 0,-40 0,0 0,42 0,-42-43,40 43,-40 0,0 0,40 0,-40 0,41-44,-41 44,40 0,1 0,-41 0,0-44,40 44,-40 0,0 0,41 0,-41-45,40 45,-40-43,0 43,40 0,-40 0,0 0,0-44,42 44,-42 0,0 0,0-45,40 1,-40 44,40 0,-40-43,0 43,40 0,-40 0,0-44,0 44,0 0,0-45,41 45,-41-44,0 44,40 0,-40-43,0 43,0-45,0 1,0 44,0-43,0 43,0-44,0 44,0 0,0-45,0 1,0 44,0-43,0 43,40 0,-40-44,0-1,0 45,0-44,0 44,0-43,0 43,0-45,0 1,0 44,0-44,0 44,0-43,0-2,0 45,0-44,0 44,0-44,0 44,0 0,0-44,0 0,-40 44,40 0,0-44,0 44,0-43,-40 43,40-45,-41 45,41 0,-40-44,40 44,0-44,-40 44,40 0,-40 0,40 0,-42 0,42 0,-40 0,40 0,-40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10:07.7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4AA1BAFA-C96A-477D-8E15-80D8A5CF29B9}" emma:medium="tactile" emma:mode="ink">
          <msink:context xmlns:msink="http://schemas.microsoft.com/ink/2010/main" type="writingRegion" rotatedBoundingBox="13593,10980 14109,10980 14109,11661 13593,11661"/>
        </emma:interpretation>
      </emma:emma>
    </inkml:annotationXML>
    <inkml:traceGroup>
      <inkml:annotationXML>
        <emma:emma xmlns:emma="http://www.w3.org/2003/04/emma" version="1.0">
          <emma:interpretation id="{49508BBF-3D21-4DC4-963A-9F0DB328C23E}" emma:medium="tactile" emma:mode="ink">
            <msink:context xmlns:msink="http://schemas.microsoft.com/ink/2010/main" type="paragraph" rotatedBoundingBox="13593,10980 14109,10980 14109,11661 13593,11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1FE243-9FEC-4067-BA00-1D614FC0EE2B}" emma:medium="tactile" emma:mode="ink">
              <msink:context xmlns:msink="http://schemas.microsoft.com/ink/2010/main" type="line" rotatedBoundingBox="13593,10980 14109,10980 14109,11661 13593,11661"/>
            </emma:interpretation>
          </emma:emma>
        </inkml:annotationXML>
        <inkml:traceGroup>
          <inkml:annotationXML>
            <emma:emma xmlns:emma="http://www.w3.org/2003/04/emma" version="1.0">
              <emma:interpretation id="{370DF66B-E9EF-4523-9ECE-19B1596666ED}" emma:medium="tactile" emma:mode="ink">
                <msink:context xmlns:msink="http://schemas.microsoft.com/ink/2010/main" type="inkWord" rotatedBoundingBox="13593,10980 14109,10980 14109,11661 13593,11661"/>
              </emma:interpretation>
              <emma:one-of disjunction-type="recognition" id="oneOf0">
                <emma:interpretation id="interp0" emma:lang="cs-CZ" emma:confidence="0">
                  <emma:literal>/</emma:literal>
                </emma:interpretation>
                <emma:interpretation id="interp1" emma:lang="cs-CZ" emma:confidence="0">
                  <emma:literal>,</emma:literal>
                </emma:interpretation>
                <emma:interpretation id="interp2" emma:lang="cs-CZ" emma:confidence="0">
                  <emma:literal>I</emma:literal>
                </emma:interpretation>
                <emma:interpretation id="interp3" emma:lang="cs-CZ" emma:confidence="0">
                  <emma:literal>l</emma:literal>
                </emma:interpretation>
                <emma:interpretation id="interp4" emma:lang="cs-CZ" emma:confidence="0">
                  <emma:literal>{</emma:literal>
                </emma:interpretation>
              </emma:one-of>
            </emma:emma>
          </inkml:annotationXML>
          <inkml:trace contextRef="#ctx0" brushRef="#br0">544 0,'0'0,"0"8,0-8,0 6,0-6,0 8,0-8,-7 6,7-6,0 8,0-8,0 0,0 8,0-8,-7 0,7 6,-7 2,7-8,0 6,0-6,0 0,0 8,-8-8,8 8,0-8,0 0,0 6,-6-6,6 8,0-8,0 7,0-7,0 7,-7-7,7 8,-8-8,8 0,0 6,0 2,0-8,0 0,0 7,0-7,0 7,0-7,0 8,-6-8,6 0,0 6,0-6,0 8,-7-8,7 0,0 0,0 7,-7-7,7 7,-7-7,7 0,0 0,0 8,-7-8,7 7,0-7,-7 0,7 7,-7-7,7 7,0-7,0 0,0 7,-6-7,6 0,0 8,0-8,-8 0,8 7,0 0,0-7,0 0,-7 0,1 7,6-7,0 7,-8-7,8 8,0-8,0 7,0-7,0 0,-7 0,7 7,-7-7,7 0,0 7,-7-7,7 8,0-8,-6 0,6 0,0 7,-8-7,8 7,-7-7,7 0,0 7,-6-7,6 0,0 0,-8 7,2-7,6 0,-7 0,7 8,-8-8,8 7,0-7,0 0,-6 0,6 7,-8-7,8 0,0 0,-7 0,7 7,0-7,-6 0,6 0,-8 0,8 0,0 7,-6-7,6 0,0 8,-7-8,7 0,-8 0,2 7,6-7,0 0,-7 7,7-7,-7 8,0-8,7 0,-7 0,7 0,0 6,-7-6,0 0,7 0,0 8,0-1,0-7,0 7,0-7,0 8,0-8,0 6,0-6,0 8,0-8,-8 0,8 7,0-7,-6 7,6 1,0-8,0 6,-7-6,0 0,7 8,-7-8,7 0,0 0,0 7,0 0,-7-7,7 0,0 8,-7-8,0 0,7 0,0 0,0 6,-6-6,6 8,0-8,0 0,0 8,0-8,-8 6,8-6,-7 0,7 8,0-2,0-6,0 0,-6 0,6 8,0-8,0 8,0-8,0 6,0-6,0 8,0-8,0 6,0-6,0 8,0 0,0-8,0 6,0-6,0 8,0 0,0-8,0 6,0-6,0 8,0-8,0 6,0 2,0-8,-8 0,8 8,0-8,0 6,0 2,0-8,-7 0,7 6,-7-6,7 0,0 0,0 8,-7-8,7 0,-6 0,-2 0,8 8,0-8,-7 0,7 0,-6 0,6 6,0-6,-8 0,8 0,-6 0,6 0,-7 8,7-8,-8 0,2 0,6 0,-8 0,8 0,-6 0,6 0,0 0,-7 7,-1-7,8 7,0-7,0 0,-6 0,6 8,0-8,0 6,0-6,-7 0,7 8,0-1,-8-7,8 0,0 0,-6 7,6-7,0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7:48.937"/>
    </inkml:context>
    <inkml:brush xml:id="br0">
      <inkml:brushProperty name="width" value="0.07938" units="cm"/>
      <inkml:brushProperty name="height" value="0.15875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4308 1219,'0'15,"0"-1,0-14,0 0,0 15,0 0,0-15,15 0,-15 14,0-14,14 0,-14 15,0 0,0-15,0 14,0-14,0 15,0-15,0 15,0-1,0-14,0 15,0-15,0 15,0-1,0-14,0 0,0 15,0-15,-14 15,14-15,0 14,0 1,0-15,0 0,0 15,0-15,0 14,-15-14,15 15,0-15,-15 15,15-15,-14 15,14-15,0 14,0-14,0 15,0-15,0 15,-15-15,15 0,0 14,0 1,0-15,0 15,0-15,0 14,0-14,0 15,0 0,0-15,0 14,0-14,0 15,0 0,0-15,15 14,-15-14,0 15,14-15,-14 0,0 15,0-15,0 14,0-14,0 15,15-15,-15 0,0 15,0-15,0 0,0 14,0 1,0-15,0 15,0-15,0 15,0-1,0-14,0 15,0-15,0 15,0-15,0 14,0 1,0-15,0 15,0-15,0 14,0 1,0-15,0 15,15-15,-15 14,14-14,-14 0,0 0,0 15,0 0,15-15,-15 0,0 0,15 0,-15 14,14-14,1 0,-15 0,15 0,-15 0,14 0,1 0,-15 15,15-15,-15 15,0-15,14 0,-14 0,0 14,0-14,15 0,0 0,-15 0,0 15,14-15,-14 15,15-1,0-14,-15 0,15 15,-15-15,14 15,-14 0,15-15,-15 14,15-14,-15 0,0 15,14-15,-14 0,0 15,0-1,0-14,15 0,-15 15,15-15,-15 15,14-15,-14 14,0-14,0 0,0 15,0-15,0 15,0-15,0 14,0 1,0-15,0 15,0-15,0 14,0-14,0 15,0-15,0 15,0-15,0 14,0-14,0 15,0 0,0-15,0 14,0-14,0 15,0-15,0 15,0-15,0 15,0-15,0 14,0-14,0 15,0 0,0-15,0 0,0 14,0-14,0 15,0 0,0-15,0 14,15-14,-15 15,0-15,15 0,-15 15,14-15,-14 14,0-14,15 0,-15 0,0 15,15-15,-15 0,0 0,0 15,14-1,-14-14,15 0,-15 15,0-15,0 0,15 15,-15-15,0 14,14 1,1-15,-15 0,0 0,0 15,15-15,-15 0,0 0,29 0,-29 14,0-14,0 0,15 0,-15 0,0 15,15 0,-15-15,0 15,0-15,0 14,14-14,-14 15,0-15,15 0,-15 15,0-15,0 0,15 0,-15 0,0 14,14-14,-14 0,15 0,-15 15,0 0,0-15,0 0,15 0,-15 14,0-14,0 15,0 0,0-15,14 14,-14-14,0 15,0-15,0 0,15 15,-15-1,0-14,0 15,0-15,0 15,0-1,0-14,0 15,0-15,0 15,0-15,0 14,0 1,0-15,0 0,0 15,0-15,0 0,-15 15,15-1,0-14,0 0,-14 15,14-15,-15 0,15 15,-15-15,15 0,0 0,0 14,-14 1,14-15,0 0,-15 0,15 15,-15-15,15 0,-14 0,14 0,0 0,0 14,-15-14,15 0,-15 0,15 15,-15-15,15 0,-14 0,14 0,0 15,-15-15,15 0,-15 0,15 14,-14-14,14 0,0 15,-15-15,15 15,0-15,-15 0,15 0,-14 0,14 14,-15-14,15 0,0 0,0 15,-15-15,15 15,0-15,0 14,0-14,0 15,0-15,0 15,0-1,0-14,0 15,0-15,0 15,-14 0,14-15,0 14,0-14,0 15,0-15,0 15,0-1,0-14,0 15,0-15,0 15,0-1,0-14,0 15,0-15,0 15,0-1,0 1,0-15,0 15,0-15,0 14,0 1,0-15,0 15,0-15,0 14,0-14,0 15,0 0,0-15,0 15,0-15,0 14,-15 1,15-15,0 15,0-15,0 0,0 14,-15-14,15 15,0 0,0-15,0 14,-14-14,14 0,-15 0,15 15,0-15,0 15,0-15,-15 0,15 14,0-14,0 15,0-15,0 15,0-1,0-14,0 15,0-15,0 15,0-1,0-14,-14 0,14 15,0-15,0 15,0-15,0 14,0 1,0-15,0 15,0-15,0 15,0-1,0-14,0 15,0-15,0 15,0-15,0 14,0 1,0-15,0 15,14-15,-14 0,0 14,0 1,0-15,0 0,0 15,0-15,15 14,-15-14,0 15,0 0,0-15,0 14,0-14,15 0,-15 15,0 0,0-15,0 0,0 14,0-14,0 15,-15-15,15 0,-15 0,15 0,-14 0,14 0,-15 0,0 0,15 0,0 15,-14-15,14 0,-15 0,0 0,15 0,-15 0,15 0,-14 0,14 0,-15 0,0 0,15 0,0 0,-14 0,14 0,-15 0,15-15,-15 15,15 0,-14 0,14-15,0 15,-15 0,15 0,0 0,-15 0,1 0,14 0,0-14,-15 14,15-15,-15 15,1 0,14 0,-15 0,15-15,-15 15,15 0,-14-14,-1 14,15-15,0 15,0 0,-15 0,15 0,0-15,-14 15,-1 0,15 0,-15 0,15 0,-15 0,15 0,-14 0,-1 0,15 0,-15 0,15 0,-14 0,-1 0,15 0,-15 0,15 0,-14 0,14 0,-15 0,0 0,15 0,0 0,-14 0,14 0,-15 15,0-15,15 0,-14 0,14 0,-15 0,15 0,-15 15,1-15,14 0,-15 0,15 0,-15 0,1 0,14 14,0-14,-15 0,15 0,-15 0,15 0,0 0,-15 0,1 0,14 15,-15-15,15 0,-15 0,1 0,14 0,-15 0,15 0,-15 0,15 0,-14 0,-1 0,15 0,-15 0,15 0,-14 0,-1 0,15 0,-15 0,15 0,-14 0,14 0,-15 0,0 0,15 0,-14 0,14 0,-15 0,15 0,-15 0,1 0,14 0,-15 0,15 0,0 0,-15 0,0 0,15 0,-14 0,14 0,-15 0,15 0,-15 0,1 0,14 0,-15 0,15 0,-15 0,1 0,14 0,-15 0,0 0,1 0,14 0,-15 0,15 0,-15 0,15 0,-14 0,-1 0,15 0,-15 0,15 0,-14 0,-1 0,15 0,-15 0,15 0,-14 0,14 0,-15 0,0 0,15 0,-15 0,15 0,-14 0,-1 0,15 0,-15 0,15 0,-14 0,14 0,-15 0,0 0,15 0,-14 0,14 0,-15 0,0 0,15 0,-14 0,14 0,-15 0,15 0,-15 0,1 0,-1 0,15 0,-15 0,1 0,14 0,-15 0,15 0,-15 0,1 0,-1 0,15 0,-15 0,15 0,-15 0,1 0,14 0,0 0,0 0,-15 0,15 0,-29-29,29 14,0 15,0-15,0 1,0 14,0-15,0 15,0-15,0 15,0 0,0-14,0-1,0 15,0-15,0 15,0-14,0-1,0 15,0-15,0 15,0-14,0 14,0-15,0 0,0 15,0-15,0 15,0-29,0 29,0-15,0 15,0-14,0-1,0 15,-15 0,15-15,0 15,0-14,0-1,-15 15,15 0,0-15,0 15,0-14,0 14,-14-15,14 0,-15 15,15-14,-29-1,29 0,-15 15,0-14,15 14,-14 0,14-15,0 0,-15 15,15 0,0-14,0 14,0-15,-15 15,15-15,0 0,0 15,-14-14,14 14,0-15,0 0,0 15,0 0,0-14,0 14,-15 0,15-15,0 15,-15-15,0 1,15 14,0-15,0 15,-14-15,14 15,-15-14,15 14,-15 0,1 0,14-15,-15 15,15 0,-15 0,1 0,14 0,-15 0,15 0,-15 0,15 0,-14 0,-1 0,15 0,-15 0,15 0,-14 0,14 0,-15 0,0 0,15 0,-14 0,14 0,-15 0,0 0,15 0,-14 0,14 0,-15 0,0 0,0 0,15 0,-14 0,14 0,-15 0,0 0,15 0,-14 0,14 0,-15 0,0 0,1 0,-1 0,0 0,15 0,-14-15,14 15,-15 0,15 0,-15 0,15 0,0-14,-14 14,14-15,0 15,0 0,-15-15,0 15,15 0,-14 0,14-14,0-1,0 15,0 0,-15 0,15 0,-15 0,15-15,-14 15,14 0,-15 0,15 0,-15 0,15-15,0 15,-15 0,1 0,14 0,-30-14,30 14,-14 0,14 0,-15-15,15 15,-15 0,1 0,14 0,-15 0,15 0,-15 0,1 0,14 0,-15 0,15 0,-15 0,15 0,-14 0,-1 0,0 0,15 0,-14 0,-1 0,15 0,-15 0,15 0,-14 0,14 0,-15 0,0 0,15-15,0 15,-15 0,15 0,-14 0,-1 0,15 0,-15 0,15 0,-14 0,14 0,-15 0,0 0,15 0,0-14,-14 14,14 0,-15 0,0 0,15-15,0 15,0 0,-14 0,14-15,0 15,-15 0,15-14,0 14,0 0,0-15,-15 0,15 15,-14-14,14 14,0 0,0-15,0 0,0 15,0-14,-15 14,15 0,0-15,0 15,0 0,0-15,0 1,-15-1,1 15,14-15,0 15,0-14,0 14,-15 0,15-15,0 15,0 0,0-15,-15 0,1 15,14-14,0 14,0 0,-15 0,15-15,-15 0,15 15,-15 0,1-14,14 14,0 0,0-15,-15 15,15 0,0-15,-15 15,1 0,14 0,0 0,-15 0,15 0,0 0,-15 0,15 0,-14 0,-1 0,15 0,-15 0,15 0,-14 0,-1 0,15 0,0 0,0 0,-15-14,15 14,0-15,0 15,0-15,0 15,0-14,0-1,0 15,0-15,0 15,0-14,0-1,-14 15,14 0,0-15,0 15,0-14,0 14,0-15,0 0,0 15,-15 0,15-14,0 14,-15 0,15-15,0 15,0-15,0 15,-14 0,14-15,0 15,0 0,0-14,0 14,-15-15,15 0,0 15,0-14,0 14,0-15,0 0,0 15,0-14,0 14,0 0,0-15,0 15,0-15,0 1,0 14,0 0,0 0,0-15,0 15,0-15,15 1,-15 14,0-15,0 15,0-15,0 15,0-14,0-1,0 15,0-15,0 15,0-14,0-1,0 15,0 0,0 0,-15-15,15 15,-15 0,15-15,0 15,-14 0,14-14,0-1,0 15,0 0,0-15,-15 1,15-1,0 15,0-15,0 15,0-14,0-1,0 15,-15 0,0-15,15 15,0-14,0 14,0-15,0 0,-14 15,14 0,0-14,0 14,0 0,0-15,-15 15,15-15,0 15,-15-14,15 14,-14 0,14-15,0 15,-15 0,15-15,0 1,0 14,0 0,0-15,0 15,0-15,-15 15,1 0,14-15,0 15,0-14,-15 14,15 0,0 0,0-15,0 15,-15 0,15-15,0 1,0 14,0 0,0-15,-14 15,14 0,-15 0,15-15,0 15,-15 0,15 0,0 0,-14 0,-1 0,15 0,-15 0,15 0,-14 0,14 0,-15 0,0 0,15 0,-14 0,14 0,-15 0,0 0,0 0,15 0,0 0,-14 0,14 15,-15-15,15 0,0 0,-15 0,15 15,0-1,-14-14,14 0,-15 15,0-15,15 0,0 0,0 15,-14-15,14 14,0-14,0 0,0 0,0 0,0 15,-15-15,0 15,15-15,-14 0,14 0,-15 0,15 0,-15 0,1 0,14 0,-15 0,15 0,0 0,0 0,0-15,0 15,0-15,0 1,0 14,0-15,0 15,0-15,0 1,0 14,0-15,0 15,0-15,0 15,0-14,0-1,0 15,0-15,0 15,0-14,0-1,0 15,0-15,0 15,-15-14,15 14,0-15,0 0,0 15,0-14,0 14,0-15,0 0,-14 15,14 0,0-14,0 14,0-15,0 15,0-15,-15 0,15 15,0 0,0-14,-15 14,15 0,0-15,0 15,-14 0,14-15,-15 15,15 0,-15 0,15 0,-15 0,1 0,14 0,-15 0,15 0,-15 0,15-14,-14 14,-1 0,15 0,0 0,-15 0,15 0,-14 0,14-15,0 15,-15 0,0 0,15 0,-14 0,14 0,-15 0,0 0,15-15,-14 15,14 0,-15 0,0 0,15 0,-14 0,14 0,-15 0,15-14,0 14,-15 0,0 0,15 0,-14 0,14 0,-15 0,0 0,15 0,-14 0,14 0,0-15,0 15,-15-15,15 1,0 14,0-15,0 15,0-15,0 15,0-14,0-1,0 15,0-15,0 15,0-14,0 14,0-15,0 15,0-15,0 15,0-14,0 14,0-15,0 0,0 15,0-15,0 15,0-14,0-1,0 15,0 0,0-15,0 15,0 0,0-14,15 14,-15 0,0-15,0 0,14 15,-14 0,15-14,-15 14,15-15,-15 0,0 15,14 0,-14-14,15 14,-15 0,0-15,0 15,0-15,0 1,0 14,0-15,0 15,-15 0,15-15,0 1,0 14,0-15,0 15,-14 0,14-15,0 15,0-14,0-1,0 15,-15 0,15-15,0 15,-15-15,15 15,0-14,0 14,0-15,0 15,0-15,0 15,0-14,0 14,0-15,0 15,15-15,-15 15,0 0,15-14,-15 14,14 0,1 0,-15 0,15 0,-15 0,15 0,-15 0,14 0,1 0,-15 0,0 0,15 14,-15-14,14 0,1 0,-15 0,15 0,-15 0,14 0,-14 15,15-15,0 0,-15 15,0-15,14 0,-14 0,15 0,0 0,-15 0,14 0,-14 0,15 0,-15 0,0 14,15-14,-1 0,-14 0,15 0,-15 0,0 0,15 0,0 0,-15 0,14 0,-14 0,15 0,-15 0,15 0,-1 0,-14 0,0 0,15-14,-15-1,0 15,0-15,0 15,0 0,0-14,0 14,0-15,0 0,0 15,0-14,0 14,0-15,0 0,0 15,0-14,0 14,0-15,0 15,0-15,0 1,15 14,-15 0,0-15,0 15,0 0,0-15,0 0,0 15,14 0,-14-14,0 14,15-15,-15 15,0-15,0 1,0 14,0-15,15 15,-15-15,0 1,0 14,14-15,1 15,-15 0,0-15,0 15,15-14,-15-1,0 15,0 0,14 0,-14-15,15 15,0 0,-15-14,0 14,14 0,-14-15,0 15,0 0,0-15,0 15,15 0,-15-14,0 14,0-15,0 0,0 15,0-14,15 14,-15-15,0 0,0 15,0-15,0 15,0-14,0 14,0 0,0-15,0 0,-15 15,15 0,0-14,0 14,0-15,0 0,0 15,-15 0,15-14,0 14,0-15,0 15,0-15,0 1,0 14,0-15,0 15,-14 0,14-15,0 1,0 14,-15 0,15-15,0 15,0-15,0 15,0 0,0-14,0-1,0 15,0-15,0 15,0-14,0 14,0-15,0 0,0 15,0-15,0 15,0-14,0-1,0 15,0-15,0 15,0-14,0 14,0-15,0 0,0 15,0-14,0 14,0-15,0 0,0 15,0-14,0 14,0-15,-15 15,15-15,0 1,0 14,0-15,0 15,0-15,0 1,0 14,0-15,0 15,0-15,0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8:57.448"/>
    </inkml:context>
    <inkml:brush xml:id="br0">
      <inkml:brushProperty name="width" value="0.07938" units="cm"/>
      <inkml:brushProperty name="height" value="0.1587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5638,'0'0,"0"0,0 15,0-15,0 14,0-14,0 0,0 15,14-15,-14 15,0-1,15-14,-15 0,0 0,15 0,-15 15,0-15,14 0,1 0,-15 0,15 15,-15-15,14 0,-14 0,0 0,15 0,0 0,-15 0,14 0,-14 0,15 0,-15 0,0 14,15-14,-1 0,-14 0,0 15,15-15,-15 0,15 0,-15 0,14 0,-14 0,15 0,-15 0,15 0,-15 0,15 0,-1 0,-14 15,0-15,15 0,-15 0,0 0,0 14,15-14,-1 15,-14-15,0 0,15 0,-15 15,0-15,15 0,-15 0,14 0,1 0,-15 0,15 0,-15 0,14 0,1 0,-15 0,15 0,-15 0,14 0,-14 0,15 0,0 0,-15 0,14 0,-14 0,0 0,0-15,0 0,0 15,0-14,0 14,0-15,0 0,0 15,0-14,0 14,0-15,0 15,0-15,0 1,0 14,15 0,-15-15,0 15,15-15,-15 1,0 14,0 0,0-15,0 15,14 0,-14-15,0 15,0-14,0-1,0 15,0-15,0 15,0-14,0-1,0 15,0-15,0 15,0-15,0 15,0-14,0-1,0 15,0-15,0 15,0-14,0-1,0 15,0 0,0-15,0 15,0-14,-14 14,14 0,0-15,-15 0,15 15,0-14,0 14,0 0,0-15,-15 15,15-15,0 15,0-14,0 14,0 0,0-15,-14 15,14-15,0 1,-15 14,15 0,0-15,0 15,0-15,0 1,-15 14,15 0,0-15,0 15,0 0,0-15,0 15,0-15,0 1,0 14,0-15,0 15,0-15,0 1,0 14,0-15,0 15,0-15,0 15,0 0,0-14,0-1,0 15,15 0,-15-15,15 15,-15 0,14 0,-14-14,15 14,0 0,-15 0,14 0,-14-15,0 15,15 0,-15 0,15 0,0 0,-15-15,0 15,14 0,-14 0,15 0,-15-14,15 14,-15 0,14 0,-14 0,0 0,0-15,15 15,-15-15,0 15,0-14,0 14,0-15,0 15,0-15,0 1,0 14,0-15,0 15,0-15,0 0,0 15,0-14,0 14,0-15,0 15,0-15,0 1,0 14,0-15,0 15,0-15,0 1,15 14,-15-15,0 15,14 0,-14-15,0 15,0 0,0-14,0-1,15 15,-15 0,0-15,0 15,0 0,15 0,-1 0,-14 0,0-14,15 14,-15 0,0-15,15 15,-15 0,0 0,14 0,1 0,-15-15,0 15,0 0,15 0,-15-14,14 14,-14 0,15 0,-15-15,15 0,-15 15,0 0,14-15,-14 15,15 0,0 0,-15-14,0 14,15 0,-15-15,0 15,0 0,0-15,14 15,1 0,-15 0,0 0,15 0,-15-14,0 14,0 0,0-15,14 0,-14 15,0-14,0 14,0-15,0 15,0-15,0 15,0-14,15 14,-15 0,0-15,0 15,0-15,15 15,-15-14,0 14,0 0,0-15,0 15,14 0,-14-15,0 1,0 14,0-15,0 15,0-15,0 15,0-14,0-1,0 15,0-15,0 15,0-15,0 1,0 14,0-15,0 15,0-15,0 15,0-14,0-1,0 15,0-15,0 15,0-14,0-1,0 15,0-15,0 15,0-14,0 14,0-15,0 0,0 15,0-14,0 14,0-15,0 15,0-15,0 1,0 14,0-15,0 15,0-15,0 1,0 14,0-15,0 15,0-15,0 15,0-15,0 1,0 14,0-15,0 15,0-15,0 1,0 14,0-15,0 15,0-15,0 15,0-14,0-1,15 15,-15 0,0-15,15 15,-15 0,0-14,0-1,0 15,0-15,0 15,0-14,0 14,0-15,0 15,0-15,14 15,-14-14,0 14,0-15,0 0,0 15,0-14,0 14,0-15,0 15,0 0,0-15,0 0,0 15,0-14,0 14,0-15,15 15,-15-15,0 15,0 0,0-14,0 14,0-15,0 15,0-15,0 1,0 14,0-15,0 15,0-15,0 1,0 14,15-15,-15 15,0-15,0 15,0-14,0-1,0 15,0-15,0 15,0-14,0-1,0 15,0-15,0 15,0-14,0 14,0-15,0 0,0 15,-15 0,15-15,0 15,0 0,-15 0,15-14,0-1,0 15,0 0,-14 0,14-15,-15 15,15-14,0 14,0-15,-15 15,15-15,0 15,0-14,-14 14,14-15,-15 0,15 15,0 0,0-14,0 14,-15-15,15 15,0-15,0 1,0 14,-14-15,14 15,0 0,0-15,0 15,0-14,-15 14,15-15,0 15,-15 0,15-15,-14 15,14 0,-15 0,0 0,15 0,-15 0,15 0,0 0,-14 0,14 0,-15 0,0 0,15 0,0-14,-14-1,14 15,0-15,-15 0,0 1,15-1,0 15,-14 0,14-15,0 1,0-16,0 30,0-14,-15-1,0 15,15-15,0 1,0 14,0 0,0-15,0 0,0 1,-14 14,14-15,0 0,0 15,0-14,0 14,0-15,0 15,0-15,-15 1,15 14,0-15,0 0,0 15,0-15,-15 15,15-14,-14 14,14-15,0 15,0-15,0 1,0 14,0-15,0 15,-15 0,15-15,0 1,0 14,0 0,-15-15,15 15,0-15,-14 15,14 0,0-14,0 14,0-15,-15 15,15-15,0 15,0-14,-15 14,15-15,0 15,0 0,0-15,0 15,-14 0,14-14,0 14,-15 0,15-15,0 0,0 15,0-14,-15 14,15-15,0 0,0 15,0 0,0-15,-15 15,1 0,14 0,0-14,0 14,0 0,0-15,-15 0,15 15,0-14,0 14,-15-15,15 0,0 15,0 0,0-14,-14 14,14-15,0 15,0-15,-15 1,15 14,0-15,0 15,0-15,0 1,0 14,0 0,0-15,0 15,0-15,0 15,0-14,0-1,0 15,0-15,0 15,0-15,0 1,0 14,0-15,0 15,0-15,0 15,0-14,0-1,0 15,0-15,0 1,0-1,0 15,0-15,0 15,0-14,0 14,0-15,0 0,0 15,0-14,0 14,0-15,0 0,0 15,0-14,0 14,0 0,0-15,0 15,0-15,0 1,0 14,0-15,0 15,0-15,15 15,-15-15,0 15,0-14,0 14,0-15,0 15,0 0,0-15,14 15,-14-14,15 14,-15-15,0 15,15-15,-1 1,-14 14,0-15,0 15,0 0,15 0,-15-15,0 15,0 0,15 0,0 0,-15 0,0-14,14 14,-14 0,0-15,15 15,-15 0,15 0,-1 0,-14-15,0 15,15 0,-15 0,0-14,15 14,-15-15,14 15,-14 0,15 0,-15 0,0 0,15 0,-15-15,14 15,1 0,-15-14,15 14,-15 0,14 0,1-15,-15 0,0 15,15 0,-15 0,14 0,-14-14,15 14,0 0,-15 0,0-15,14 15,-14-15,0 15,15 0,-15-15,15 15,-15-14,0 14,0 0,0-15,0 0,15 15,-15 0,0 0,0 0,0 0,0 0,0 0,0-14,0-1,0 0,0 15,0 0,0-14,0 14,0-15,0 0,0 15,0-14,0 14,0-15,0 15,0-15,0 1,0 14,0-15,14 15,-14 0,0 0,15-15,0 15,-15-14,0 14,0 0,14 0,-14 0,0-15,15 15,0-15,-15 15,14 0,-14 0,0 0,0-14,15-1,-15 15,15 0,-1-15,-14 15,0 0,15 0,-15 0,15 0,-15-15,14 15,-14 0,15 0,-15 0,0 0,15 0,-15 0,14 0,1-14,-15 14,15 0,-15 0,0-15,15 15,-1 0,-14 0,15 0,-15 0,0 0,15 0,-15-15,14 15,1 0,-15 0,0 0,15 0,-15 0,14 0,1 0,-15 0,15 0,-15-14,0 14,14 0,-14-15,0 15,0 0,15-15,-15 15,0-14,15 14,-15 0,0-15,0 0,0 15,14 0,-14-14,0 14,0-15,0 0,0 15,0-14,0 14,0-15,0 15,0-15,0 1,0 14,0-15,15 15,-15 0,0-15,0 1,0 14,0-15,0 15,0-15,0 15,0-15,0 15,0-14,0 14,0-15,0 15,0-15,0 1,0 14,0-15,0 15,0-15,0 15,0-14,0-1,0 15,0-15,0 15,0-14,0-1,0 15,0-15,0 15,0-14,0 14,0 0,0-15,0 0,0 15,0-14,0 14,0-15,0 0,-15 15,15 0,0-14,0 14,0-15,0 15,-14-15,14 0,0 15,0-14,0 14,0-15,-15 15,15-15,0 15,0-14,0 14,0-15,0 15,0-15,0 1,0 14,0-15,0 15,0-15,0 1,0 14,0 0,0-15,0 15,15 0,-15-15,0 15,0-14,0-1,0 15,14-15,-14 15,0-14,15 14,-15-15,0 0,0 15,0-14,15 14,-15 0,14-15,-14 0,0 15,0 0,0-15,0 15,0-14,0 14,0-15,0 0,0 15,0-14,0 14,0-15,0 0,0 15,0-14,0 14,0-15,0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9:05.177"/>
    </inkml:context>
    <inkml:brush xml:id="br0">
      <inkml:brushProperty name="width" value="0.07938" units="cm"/>
      <inkml:brushProperty name="height" value="0.1587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0 139,'0'0,"0"0,0-15,0 15,15-15,-15 15,0-15,14 1,-14 14,0 0,15-15,-15 15,0-15,15 15,-15 0,0-14,0-1,0 15,0 0,14-15,-14 15,0 0,15 0,-15 0,15 0,-1 0,-14 0,15 0,-15 0,15 0,-1 0,-14 0,15 0,-15 0,15 0,-15 0,15 0,-15 15,14-15,-14 15,0-15,0 0,15 0,-15 14,0-14,0 0,0 15,0-15,0 15,0-1,15-14,-15 0,0 15,0-15,14 0,-14 15,0 0,0-15,15 14,-15-14,0 0,0 15,15-15,-15 15,0-15,0 14,0-14,14 0,-14 15,15-15,-15 0,0 15,15-1,-15-14,0 0,0 15,0-15,14 15,-14-15,0 14,15-14,0 0,-15 15,0-15,0 0,14 15,-14-15,0 0,15 0,0 14,-15-14,14 0,-14 15,0-15,15 0,-15 0,0 0,15 0,-1 0,-14 0,15 0,-15 15,0-15,15 0,0 0,-15 0,14 0,-14 0,0 0,15 0,-15 0,15 0,-15 14,14-14,-14 0,15 0,-15 0,0 0,15 0,-15 15,14-15,-14 0,0 15,0-15,0 0,0 0,15 0,-15 14,0-14,0 15,0 0,0-15,0 15,15-15,-15 14,0-14,0 15,0 0,0-15,0 0,0 14,0-14,0 15,14 0,-14-15,15 0,-15 14,0-14,15 0,-15 0,0 15,0-15,14 0,-14 15,15-1,-15-14,0 0,15 15,-15-15,14 0,-14 15,15-1,0-14,-15 15,0-15,14 0,-14 15,0-15,0 0,0 14,15-14,-15 15,15-15,-15 15,0-15,0 14,15-14,-15 15,0-15,0 15,0-15,14 0,-14 15,0-15,0 0,0 14,0 1,0-15,15 15,0-15,-15 14,14-14,-14 15,0-15,0 15,15-15,-15 14,15-14,-15 0,0 0,14 0,-14 15,0-15,15 15,-15-15,0 14,15-14,-1 0,-14 15,0-15,0 0,15 15,-15-1,0-14,0 0,0 15,15-15,-15 0,0 15,14-15,-14 14,0-14,0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9:08.209"/>
    </inkml:context>
    <inkml:brush xml:id="br0">
      <inkml:brushProperty name="width" value="0.07938" units="cm"/>
      <inkml:brushProperty name="height" value="0.1587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0 0,'0'0,"0"0,14 0,-14 0,0 15,15-15,-15 15,15-1,-1-14,-14 0,0 15,15-15,-15 15,0-15,0 0,15 0,-15 14,14-14,-14 15,0-15,0 15,0-15,0 0,0 14,15-14,-15 15,0-15,0 15,0-15,0 14,0-14,0 15,15-15,-15 15,0-15,0 14,0-14,14 15,1 0,-15-15,0 14,15-14,-15 0,0 15,0-15,14 0,-14 15,0-1,15-14,-15 15,0-15,0 0,0 15,0 0,0-15,0 14,15-14,-15 0,0 15,0-15,0 0,0 15,0-1,14-14,-14 15,0-15,0 0,0 15,0-1,15-14,-15 0,15 0,-15 15,0-15,0 0,0 15,0-15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9:22.979"/>
    </inkml:context>
    <inkml:brush xml:id="br0">
      <inkml:brushProperty name="width" value="0.07938" units="cm"/>
      <inkml:brushProperty name="height" value="0.15875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132 1362,'0'0,"0"0,0 0,0-14,0-1,0 15,14 0,-14-15,0 15,0-14,0-1,0 15,0-15,0 15,0-14,0 14,0-15,0 0,0 15,0-15,0 15,0-14,0-1,0 15,0-15,0 15,0-14,0 14,0-15,0 0,0 15,0-14,15 14,-15 0,0-15,0 0,0 15,0 0,0-14,0 14,0-15,15 15,-15 0,0-15,0 1,0 14,0-14,0 14,0-15,0 1,0 14,0-15,0 15,15-15,-15 15,0-14,0-1,0 15,0-15,0 15,0 0,0-15,0 1,0 14,0-15,0 15,0-15,0 15,0-14,0-1,0 15,0-15,0 15,0-14,0-1,0 15,0-15,0 15,0-14,0 14,0-15,0 0,0 15,0-14,0 14,0-15,0 15,0-15,0 1,0 14,0 0,-15 0,15 0,-15 0,15 0,-15 0,15-15,-14 15,14 0,0 0,0-15,0 1,0 14,0-15,0 15,0-15,0 15,0-15,0 1,0 14,0-15,0 15,0 0,0-15,0 1,0 14,0-15,0 15,0-15,0 15,0-14,0-1,0 15,0-15,0 15,0-14,0-1,0 15,0-15,0 15,0-14,-15 14,15-15,0 0,0 15,-15-13,15 13,0-15,0 0,-14 15,14-15,-15 15,15-14,0 14,0 0,0-15,-15 15,15-15,0 15,0 0,-14-14,-1 14,15 0,0 0,0-15,-15 15,15-15,0 1,-14 14,14 0,0-15,0 15,0-15,0 15,0-14,0 14,0 0,0-15,14 15,-14-15,0 1,15 14,-15 0,15 0,-15-15,14 15,-14 0,0 0,15-15,-15 1,15 14,-1 0,-14 0,0 0,15 0,-15-15,0 15,15 0,-15 0,14 0,-14 0,15 0,-15 0,15 0,-15 0,15 0,-1 0,-14 0,15 0,-15 0,15 0,-1 0,-14 0,0 0,15 0,-15 0,15 0,-15 0,14 0,1 0,-15 0,15 0,-15 0,14 0,1 0,-15 0,15 0,-15 0,14 0,-14 0,15 0,0 0,-15 0,14 0,-14 0,15-15,0 15,-15 0,14 0,-14 0,0 0,15 0,-15 0,15-14,-15-1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9:42.752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0,'15'0,"-15"0,14 0,-14 0,15 0,0 0,-15 0,14 0,-14 0,15 0,0 0,-15 0,14 0,-14 0,15 0,-15 0,15 0,-1 0,-14 0,15 0,-15 0,0 15,15-15,-1 0,-14 0,15 0,-15 0,15 14,-15-14,15 0,-1 0,-14 0,15 0,-15 0,15 0,-1 0,-14 0,15 0,-15 0,15 0,-15 0,14 0,1 0,-15 0,15 0,-15 0,0 0,14 0,1 0,-15 0,15 0,-15 0,14 0,-14 15,0-15,15 0,0 0,-15 0,14 0,-14 0,15 0,0 0,-15 0,14 0,-14 0,15 0,-15 0,15 0,0 0,-15 0,14 0,-14 0,15 0,0 0,-15 0,14 0,-14 0,15 0,-15 0,15 0,-1 0,-14 0,15 0,-15 0,15 0,-1 0,-14 0,15 0,-15 0,15 0,-15 0,14 0,1 0,-15 0,15 0,-15 0,14 0,1 0,-15 0,15 0,-15 0,14 0,-14 0,15 0,0 0,-15 0,15 0,-15 0,14 0,-14 0,15 0,0 0,-15 0,14 0,-14 0,15 0,0 0,-15 0,14 0,1 0,0 0,-15 0,14 0,-14 0,15 0,-15 0,15 0,-1 0,-14 0,15 0,-15 0,15 15,-1-15,-14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9:50.15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47,'0'0,"0"0,0 0,15 0,-1 0,-14 0,0 0,15 0,-15 0,15 0,-1 0,-14 0,15 0,-15 0,15 0,-15 0,14 0,1 0,-15 0,15 0,-1 0,1 0,0 0,-15 0,14 0,1 0,-15 0,15 0,-15 0,14 0,1 0,-15 0,15 0,-15 0,15 0,-15 0,14 0,1 0,-15 0,15 0,-15 0,14 0,1 0,-15 0,15 0,-15 0,14 0,-14 0,15 0,0 0,-15 0,14 0,-14 0,15 0,0 0,-15 0,14 0,-14 0,15 0,-15 0,15 0,-1 0,-14 0,15 0,-15 0,15 0,-1 0,-14 0,15 0,-15 0,15 0,-15 0,15 0,-1 0,-14 0,15 0,-15 0,15 0,-15 0,14 0,1 0,-15 0,15 0,-15 0,29 0,-29 0,15 0,-15 0,14 0,1 0,-15 0,15 0,-15 0,14 0,1 0,0 0,-1 0,1 0,-15 0,15 0,-15 0,14 0,1 0,-15 0,15-15,-15 15,15 0,-15 0,14 0,1 0,-15 0,15 0,-15-15,14 15,1 0,-15 0,15 0,-15 0,14 0,-14 0,0 0,15 0,0 0,-15 0,14-14,-14 14,15 0,-15 0,15 0,-1 0,-14 0,15 0,-15 0,15 0,-1 0,-14 0,15 0,-15 0,15 0,-15 0,14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49:56.785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24,'0'0,"0"0,15 0,-15 0,15 0,-1 0,-14 0,15 0,-15 0,15 0,-15 0,14 0,1 0,-15 0,15 0,-15 0,14 0,1 0,-15 0,15 0,-15 0,14 0,-14 0,15 0,0 0,-15 0,14 0,-14 0,15 0,0 0,-15-14,0 14,15 0,-15 0,14 0,-14 0,15 0,0 0,-15 0,14 0,-14 0,15 0,-15 0,15 0,-1 0,-14 0,15 0,-15 0,15 0,-1 0,-14 0,15 0,-15 0,15 0,-15 0,14 0,1 0,-15 0,15 0,-15 0,14 0,1 0,-15 0,15 0,-15 0,15 0,-15 0,14 0,1 0,-15 0,15 0,-15 0,29 0,-29 0,15 0,-1 0,1 0,-15 0,15 0,-15 0,14 0,1 0,-15 0,15 0,-15 0,14 0,-14 0,30 0,-30 0,14 0,-14 0,15 0,0 0,-15 0,14 0,-14 0,15 0,0 0,-15 0,15 0,-15 0,14 0,-14 0,15 0,0 0,-1 0,-14 0,15 0,0 0,-15 0,14 0,-14 0,15 0,-15 0,15 0,-1 0,-14 0,15 0,-15 0,15 0,-1 0,-14 0,15 0,-15 0,15 0,-15 0,14 0,1 0,-15 0,15 0,-15 0,14 0,1 0,-15 0,15 0,-15 0,29 0,-29 0,15 0,-15 0,15 0,-15 0,14 0,1 0,-15 0,15 0,-15 0,14 0,1 0,-15 0,15 0,-15 0,14 0,-14 0,15 0,-15 0,15 0,-15 0,14 0,-14 0,15 0,0 0,-15 0,14 0,-14 0,15 0,-15 0,15 0,-1 0,-14 0,15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50:38.736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0,'0'0,"0"0,0 0,-15 15,15-15,0 15,0-15,0 14,0-14,-14 15,14 0,0-15,-15 15,15-15,0 14,-15-14,15 15,-15-15,15 0,0 15,0-1,-14-14,14 0,0 15,0-15,-15 15,15-1,0-14,0 15,0-15,0 15,0-15,0 14,0 1,0-15,0 15,0-15,0 14,0-14,0 15,0-15,0 15,0-15,0 14,15-14,-15 0,0 15,14-15,-14 15,15-15,-15 0,0 0,0 14,15-14,-15 0,0 0,15 15,-1-15,-14 15,15-15,-15 0,15 0,-15 0,0 15,14-15,1 0,-15 0,15 0,-15 0,14 0,1 0,0 0,-15 0,29 14,-29-14,15 0,-15 15,0-15,14 0,-14 0,15 15,0-15,-15 0,0 14,14-14,-14 0,15 0,-15 15,0-15,0 15,15-15,-15 0,0 14,0-14,0 15,0 0,0-15,0 14,0-14,0 15,0-15,0 15,0-1,0-14,0 0,0 15,0-15,-15 0,15 15,-15-15,15 14,0-14,0 0,0 15,-14-15,14 0,0 0,0 15,-15-15,15 14,-15 1,15-15,0 0,0 15,-14-15,14 0,0 15,0-1,0-14,0 0,-15 0,15 15,0-15,0 0,-15 0,1 15,14-15,0 0,0 14,-15-14,15 15,0-15,0 15,-15-15,15 0,-14 0,14 14,0 1,0-15,0 15,0-15,0 14,0-14,0 15,0 0,0-15,0 14,0-14,0 15,0 0,0-15,0 14,0-14,0 15,14-15,-14 15,0-1,0-14,15 15,-15-15,0 15,0-15,0 15,0-15,0 14,0-14,0 15,15-15,-15 0,0 15,0-1,0-14,0 15,14-15,-14 0,0 15,0-1,0-14,0 15,15-15,-15 15,0-15,0 14,0-14,0 15,0-15,0 15,0-15,0 14,0 1,0-15,0 15,0-15,0 14,0-14,0 15,0 0,0-15,0 15,0-15,0 14,0 1,0-15,0 15,0-15,0 14,0 1,0 0,0-15,0 14,0-14,0 15,0 0,0-15,0 14,0-14,0 15,0-15,0 15,0-1,0-14,0 15,0-15,0 15,0-1,0-14,0 15,0-15,0 15,0-15,0 14,0 1,0-15,0 15,0-15,0 0,0 15,0-1,0-14,0 15,0-15,0 15,15-15,-15 0,0 14,0 1,0-15,0 15,0-15,0 0,0 14,0 1,14-15,-14 15,15-15,-15 0,0 14,15-14,-15 0,0 15,14-15,-14 15,15-15,-15 0,0 0,0 14,15-14,-15 0,0 15,14-15,-14 15,15-1,0-14,-15 0,0 15,15 0,-15-15,14 14,1-14,-15 0,0 15,0-15,15 0,-15 15,0-15,0 15,14-15,-14 0,15 14,-15-14,0 0,15 0,-15 15,14 0,-14-15,0 14,15-14,0 0,-15 15,14-15,-14 0,0 15,0-15,15 0,-15 14,15-14,-15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09:33:24.576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B6EADBA-7D98-4B49-BEC3-9A204CE3F960}" emma:medium="tactile" emma:mode="ink">
          <msink:context xmlns:msink="http://schemas.microsoft.com/ink/2010/main" type="writingRegion" rotatedBoundingBox="17999,11976 15786,11424 16246,9578 18459,10130"/>
        </emma:interpretation>
      </emma:emma>
    </inkml:annotationXML>
    <inkml:traceGroup>
      <inkml:annotationXML>
        <emma:emma xmlns:emma="http://www.w3.org/2003/04/emma" version="1.0">
          <emma:interpretation id="{7F82E712-F028-433E-A041-D6C9B652F76B}" emma:medium="tactile" emma:mode="ink">
            <msink:context xmlns:msink="http://schemas.microsoft.com/ink/2010/main" type="paragraph" rotatedBoundingBox="17999,11976 15786,11424 16246,9578 18459,10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A601B5-5AA3-4022-95A4-D9D53A88465F}" emma:medium="tactile" emma:mode="ink">
              <msink:context xmlns:msink="http://schemas.microsoft.com/ink/2010/main" type="line" rotatedBoundingBox="17999,11976 15786,11424 16246,9578 18459,10130"/>
            </emma:interpretation>
          </emma:emma>
        </inkml:annotationXML>
        <inkml:traceGroup>
          <inkml:annotationXML>
            <emma:emma xmlns:emma="http://www.w3.org/2003/04/emma" version="1.0">
              <emma:interpretation id="{76D68736-6B47-48C9-9E41-502EF89BC9BC}" emma:medium="tactile" emma:mode="ink">
                <msink:context xmlns:msink="http://schemas.microsoft.com/ink/2010/main" type="inkWord" rotatedBoundingBox="17999,11976 15786,11424 16246,9578 18459,10130"/>
              </emma:interpretation>
              <emma:one-of disjunction-type="recognition" id="oneOf0">
                <emma:interpretation id="interp0" emma:lang="cs-CZ" emma:confidence="0">
                  <emma:literal>o</emma:literal>
                </emma:interpretation>
                <emma:interpretation id="interp1" emma:lang="cs-CZ" emma:confidence="0">
                  <emma:literal>O</emma:literal>
                </emma:interpretation>
                <emma:interpretation id="interp2" emma:lang="cs-CZ" emma:confidence="0">
                  <emma:literal>°</emma:literal>
                </emma:interpretation>
                <emma:interpretation id="interp3" emma:lang="cs-CZ" emma:confidence="0">
                  <emma:literal>@</emma:literal>
                </emma:interpretation>
                <emma:interpretation id="interp4" emma:lang="cs-CZ" emma:confidence="0">
                  <emma:literal>0</emma:literal>
                </emma:interpretation>
              </emma:one-of>
            </emma:emma>
          </inkml:annotationXML>
          <inkml:trace contextRef="#ctx0" brushRef="#br0">1101 43,'0'0,"0"0,0 0,-28 0,28 0,-28 0,28 0,0 0,-27 0,27 0,-28-30,1 30,27 0,-27 0,27 0,-28 0,1 0,27 0,-28 0,28 0,-28 0,28 0,-27 0,-1 0,28 0,-27 0,27 0,-28 0,0 0,28 0,-26 0,26 0,-28 0,28 0,-28 0,1 0,27 0,0 0,-28 0,28 0,-27 0,-1 0,28 0,-27 0,27 0,0 0,-28 0,28 0,-28 0,28 30,-27-30,27 0,0 0,-27 0,27 31,-28 0,28-31,0 0,-27 0,-1 0,28 31,0-31,-27 0,27 0,0 30,-28-30,0 31,28 0,-27-31,27 31,-28-31,28 0,0 0,0 31,0 0,0-31,-27 31,27-31,-28 0,28 30,0-30,0 30,-27-30,27 31,0-31,0 31,0-31,0 31,0 0,-27-31,27 31,-28-31,28 0,0 31,0-31,0 30,0-30,0 31,0-31,0 31,0-31,0 30,0 1,0-31,28 31,-28-31,0 31,0-31,0 31,0-1,0-30,27 31,-27-31,0 31,0 0,27-31,-27 0,0 31,28-31,-28 0,0 31,0-31,0 30,27-30,-27 31,0-31,0 0,0 30,0-30,28 0,-28 31,0 0,0-31,0 0,27 0,-27 31,0-31,28 0,-28 31,0-31,28 0,-28 31,0-31,27 30,1-30,-28 31,27-31,-27 0,0 0,28 31,-28-31,27 0,0 0,-27 0,0 31,28-31,-28 0,28 0,-28 0,0 0,27 30,1-30,-28 0,27 0,-27 0,28 31,-1-31,-27 0,28 0,-28 0,28 0,-28 0,26 0,2 0,-28 0,28 0,-1 0,1 0,-28 0,27 0,-27 0,28 31,0-31,-28 0,27 0,-27 0,28 0,-28 0,27 0,0 0,-27 0,28 0,-28 0,27 0,1 0,-28 0,28 0,-1 0,1 0,-28 0,27 0,-27 0,28 0,-28 0,27 0,-27-31,28 31,-28 0,0 0,27 0,-27-31,28 31,-1 0,-27-30,0 30,28 0,-28-31,0 31,27 0,-27-31,0 31,28 0,-28 0,0-31,27 31,-27-30,0 30,28 0,-28-31,0 31,0 0,28 0,-28-31,27 31,-27 0,0-31,0 0,0 31,28 0,-28-31,0 31,0-30,0-1,0 31,27 0,-27-30,0 30,0-31,0 31,0-31,0 0,0 31,0-31,0 31,0-31,0 1,0 30,0-31,0 31,0-31,0 31,0-31,0 0,0 31,0-30,0 30,0-31,0 0,0 31,0-30,0 30,0-31,0 31,0 0,0-31,0 0,0 31,0 0,0-31,-27 31,27 0,0-31,0 31,0-31,-28 31,28 0,-27-30,27 30,0 0,0-30,0 30,-28 0,28-31,0 31,-28 0,28-31,-27 31,27 0,0 0,-28-31,28 31,0 0,-27-31,27 31,0-31,-28 31,28 0,-27 0,27 0,0-31,-28 31,28 0,-27-30,-1 30,28 0,-27 0,27-31,0 31,-28-31,28 31,0-31,-27 31,27 0,-28 0,28 0,-27 0,27-30,-28 30,0 0,28 0,-27 0,27 0,-28 0,28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9T20:50:50.16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499 0,'0'0,"0"0,15 15,-15-15,14 15,-14-15,0 14,0 1,0-15,0 15,15-15,-15 0,0 14,0 1,0-15,0 15,0-15,0 0,0 14,0-14,0 15,0 0,0-15,0 14,0-14,0 15,0 0,0-15,0 0,0 15,0-15,0 0,0 14,0-14,0 15,0 0,0-15,0 14,0-14,0 15,0 0,0-15,0 14,-15-14,15 0,0 15,0-15,0 15,0-1,0-14,0 15,0-15,0 15,0-1,0-14,0 15,0-15,0 15,0-15,0 14,0 1,0-15,0 15,0-15,0 14,0 1,0-15,15 15,-15-15,0 15,15-15,-1 0,-14 14,0 1,15-15,-15 0,0 15,0-15,0 14,15-14,-15 0,0 15,0 0,0-15,0 0,14 0,-14 14,0-14,0 15,0 0,0-15,0 14,0-14,0 15,0-15,0 15,0-1,0-14,0 15,0-15,0 15,-14-1,14-14,0 15,0-15,0 15,0-15,0 14,0 1,0-15,0 15,0-15,0 15,0-1,0-14,0 15,0-15,0 15,0-15,0 14,0 1,0-15,0 0,0 0,0 15,0-15,0 14,0 1,0-15,0 15,0-15,0 14,14 1,1 0,-15-15,0 14,0-14,0 15,15 0,-15-15,0 14,0-14,14 0,-14 15,15-15,-15 15,0-15,0 15,15-15,-15 0,0 14,0-14,0 0,0 15,14-15,-14 15,0-15,0 0,0 14,15-14,-15 0,15 15,-15 0,0-15,14 14,-14-14,0 15,15-15,0 15,-15-15,0 14,15-14,-15 0,14 15,-14-15,15 15,0-1,-15 1,14-15,-14 15,30-15,-30 14,0-14,14 0,-14 0,0 15,15-15,-15 0,15 15,-15-15,0 0,14 14,-14 1,15-15,-15 15,15-15,-15 29,0-29,14 0,-14 0,0 15,15-15,-15 0,15 15,-15-1,0-14,0 0,0 15,14-15,-14 0,0 15,0-15,0 14,0-14,15 0,-15 15,0-15,0 15,0-15,0 14,0 1,0-15,0 15,0-15,0 14,0 1,0 0,0-15,0 14,0 1,0-15,0 15,0-15,0 14,0 1,0 0,0-15,0 15,0-15,0 14,0 1,0-15,0 15,0-1,0 1,0-15,0 0,0 15,0-15,0 14,0-14,-15 0,15 0,0 30,0-30,0 14,-14-14,14 15,0 0,0-15,0 14,-15-14,15 0,0 15,-15 0,15-15,-14 14,-1-14,15 0,0 0,0 15,-15-15,15 0,0 15,0-1,0-14,-14 0,14 15,0-15,0 0,0 15,-15 0,0-15,15 0,0 14,0-14,0 15,0-15,0 15,0-1,0-14,0 15,0-15,-14 0,14 15,0-1,0-14,-15 15,0-15,15 15,0-15,0 0,-14 0,14 0,0 14,-15-14,15 0,-15 15,1-15,14 0,-15 0,15 15,-15-15,0 0,15 0,-14 0,-1 14,0-14,15 0,-14 0,14 0,0 15,-15-15,15 0,0 0,-15 0,1 0,14 15,-15-15,15 0,0 0,0 14,-15-14,1 15,14 0,0-15,0 14,-15-14,15 0,0 15,0-15,0 15,0-15,0 15,0-15,-15 14,15-14,0 15,0 0,0-15,0 14,0-14,0 15,0 0,0-15,0 14,0-14,0 15,0-15,0 15,0-1,0-14,0 15,0-15,0 15,0-1,0-14,0 15,0-15,0 15,0-15,0 14,0 1,0-15,0 15,0-15,0 0,0 14,0 1,0-15,0 15,-14-15,14 0,-15 0,15 15,-15-15,15 0,-14 0,14 14,-15-14,15 0,-15 0,15 0,-14 0,14 15,-15-15,0 0,15 0,-15 0,1 0,-1 0,15 0,-15 0,1 0,-1 0,15 0,0 0,-15 0,15 0,-14 15,14-15,-15 0,0 0,15 0,0 14,-14-14,14 0,0 15,-15-15,0 0,15 0,0 0,-14 0,14 15,0-15,0 0,-15 0,15 14,-15-14,1 0,14 15,-15-15,15 0,-15 0,15 15,-14-15,14 0,0 0,-15 0,15 14,0-14,0 0,-15 0,15 0,-15 15,15 0,-14-15,14 0,0 0,0 0,0 14,-15-14,15 0,0 0,-15 0,15 15,-14-15,14 0,0 15,0-1,0-14,0 15,0-15,-15 0,15 15,0-15,0 0,0 14,0 1,0-15,-15 15,15-15,0 15,0-1,0-14,0 0,0 15,0-15,0 15,0-15,0 14,0 1,-14-15,14 0,0 15,0-15,0 14,0 1,0-15,0 15,0-15,0 14,0-14,0 15,0 0,0-15,0 14,0-14,0 15,0-15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2:11:26.894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511 0,'-17'0,"17"0,-18 0,18 0,-18 0,18 0,-17 0,17 0,-18 0,18 0,0 0,-18 0,18 0,0 0,0 0,-17 0,17 18,-18-18,18 0,0 18,-17-18,17 0,0 0,0 17,0-17,0 18,0-1,0-17,0 18,0-18,0 18,0-18,0 17,0 1,0-18,0 18,-18-18,0 17,18 1,-17-18,17 0,-18 18,18-18,-18 0,1 0,17 0,0 0,0 17,-18-17,18 0,0 18,0-1,0-17,0 18,0-18,0 18,0-18,0 17,-18-17,18 18,0-18,0 18,0-18,0 17,0-17,-17 18,-1-18,18 0,-17 0,17 0,0 0,0 18,-18-18,0 0,18 0,0 17,-17-17,17 0,0 18,0-1,0-17,-18 0,18 18,0-18,0 18,0-1,-18-17,18 18,0-18,0 18,0-18,-17 0,17 17,0 1,0-18,0 18,0-18,0 17,0 1,0-18,-18 18,18-18,0 0,0 17,0-17,0 18,-18-18,18 17,0-17,0 18,0-18,-17 0,17 18,0-1,0-17,0 18,0-18,0 18,0-18,0 17,0-17,0 18,0-18,0 18,17-18,-17 0,0 17,0 1,0-18,0 17,0-17,0 0,0 18,18-18,-18 0,0 18,0-1,0-17,0 18,0-18,0 18,0-1,0-17,0 18,0-18,18 0,-1 18,-17-18,0 17,18-17,-18 18,0-18,0 0,18 0,-18 0,0 17,0-17,17 18,-17 0,0-18,18 0,-18 17,0-17,0 18,0-18,0 18,0-1,0-17,18 0,-18 18,0-18,0 18,17-1,-17-17,18 18,-18-18,0 18,0-18,17 0,-17 17,18 1,-18-18,18 0,-18 17,17-17,-17 0,0 0,18 18,-18-18,18 0,-18 0,17 18,-17-1,18-17,0 0,-18 0,0 0,17 18,1-18,-18 0,17 0,-17 18,18-18,0 0,-18 0,17 0,-17 17,0-17,18 0,-18 0,18 0,-1 0,-17 0,18 0,-18 0,18 0,-1 18,1-18,-18 0,18 0,-1 0,-17 0,18 0,-18 0,17 0,-17 0,18 0,0 0,-18 0,17 0,-17 0,18 0,0 0,-18 0,17 0,-17 0,18 0,-18 0,18-18,-1 18,-17-17,0 17,18 0,-18-18,0 18,0-18,0 18,0 0,17 0,-17-17,18 17,-18 0,18 0,-18 0,17 0,-17-18,0 18,18 0,0 0,-18 0,17 0,-17 0,18 0,0 0,-18 0,17 0,-17 18,0-18,18 0,-18 17,0-17,0 0,0 18,17-18,-17 0,0 18,0-1,18-17,-18 18,0-18,0 0,18 0,-18 18,0-1,0-17,0 0,0 18,17-18,-17 17,18-17,-18 0,0 0,0 18,18 0,-18-18,0 0,0 17,17-17,-17 0,18 18,0-18,-18 18,0-18,0 17,0-17,0 18,17-18,-17 18,0-1,18-17,-18 0,0 18,18-18,-18 17,0 1,17-18,-17 18,18-18,-18 0,0 17,17-17,1 0,-18 0,0 18,18-18,-18 18,0-18,0 17,17-17,-17 0,18 18,-18 0,0-18,0 0,0 17,18-17,-18 18,17-18,-17 0,0 18,18-18,0 0,-18 0,17 0,-17 17,0-17,0 0,0-17,18 17,-18-18,0 18,0-18,17 18,-17 0,0-17,18 17,-18-18,0 18,18 0,-18 0,0 0,0-18,17 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2:11:41.877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 contextRef="#ctx0" brushRef="#br0">0 229,'0'0,"0"0,0 0,0 0,18 18,-1-18,-17 17,0-17,18 0,-18 18,0-18,17 0,-17 0,0 18,18-1,0-17,-18 0,0 0,17 18,-17-18,0 0,18 0,0 0,-18 17,0-17,17 0,-17 18,0 0,0-18,18 0,-18 0,0 17,18-17,-18 0,17 0,-17 18,18 0,-18-18,0 17,0-17,17 0,-17 0,0 18,0-18,18 0,0 0,-18 0,17 0,-17 0,18 0,0 0,-18 0,17 0,-17 0,18 0,-18 0,18 0,-1 0,-17 0,18 0,-18 0,18 0,-1 0,-17 0,18 0,-18 0,0 0,17 0,-17 0,18 0,0 0,-18 0,17 0,-17 0,18 0,0 0,-18-18,17 18,-17 0,18 0,-18 0,0-17,18-1,-18 18,17 0,-17 0,0-18,18 18,-18 0,0 0,17-17,-17-1,18 18,-18 0,0-18,0 18,0 0,0-17,0 17,18 0,-18-18,17 18,-17-17,0 17,18 0,0 0,-18-18,0 18,0 0,17 0,-17-18,0 1,0 17,18 0,-18-18,18 18,-18 0,0-18,0 18,0-17,0-1,0 18,17 0,-17-18,0 18,0 0,18-17,-18 17,0-18,17 18,1 0,-18 0,0-17,0 17,18 0,-18 0,0-18,17 18,1-18,-18 18,18 0,-18-17,0 17,17 0,-17 0,0 0,18 0,0 0,-18-18,0 18,0 0,17 0,-17 0,18 0,0 0,-18 0,17 0,-17-18,18 18,-18 0,17 0,1 0,-18 0,18 0,-18 0,17 0,1 0,-18 0,18 0,-18-17,17 17,-17 0,18 0,0 0,-18 0,17 0,-17 0,18 0,-18 0,17 0,1 0,-18 0,18 17,-1-17,1 0,-18 0,18 0,-18 18,0-18,0 0,0 18,17-1,1-17,-18 18,0-18,0 0,0 18,18-18,-18 0,0 0,0 17,17-17,-17 18,0-18,18 17,-1-17,-17 0,0 0,18 18,-18 0,18-18,-18 0,17 17,-17-17,0 0,18 0,-18 18,0-18,0 0,18 0,-18 18,17-1,1-17,-18 0,0 18,0-18,18 18,-18-1,17-17,-17 18,18-18,-18 0,0 17,0-17,18 0,-18 18,0-18,0 18,0-18,17 17,-17-17,18 0,-18 18,17-18,-17 18,0-18,18 0,-18 17,0-17,18 0,-18 18,17-18,-17 0,18 0,-18 18,0-18,0 17,18-17,-18 0,0 18,17-18,-17 0,0 17,18-17,-18 0,0 18,18-18,-18 18,0-18,0 17,0-17,17 0,-17 18,18-18,-18 18,0-18,0 17,0-17,0 0,0 18,17-18,-17 0,0 18,0-1,0-17,0 18,0-18,0 18,0-1,0-17,0 18,0-18,0 0,0 17,0-17,0 18,0-18,0 18,0-18,0 17,0-17,0 18,0 0,0-18,0 17,0-17,0 0,0 18,0-18,0 0,18 0,-18 18,0-1,18-17,-18 18,17-18,-17 0,0 17,0-17,0 18,18-18,-18 0,0 0,0 18,18-18,-1 0,-17 0,0 0,0 17,18-17,-18 0,0 0,0 0,0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2:11:50.254"/>
    </inkml:context>
    <inkml:brush xml:id="br0">
      <inkml:brushProperty name="width" value="0.26667" units="cm"/>
      <inkml:brushProperty name="height" value="0.5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0,'0'0,"17"0,-17 0,18 0,-18 0,18 0,-1 0,1 0,-18 0,17 0,1 0,-18 0,18 0,-18 0,17 0,-17 17,18-17,-18 0,18 0,-18 0,17 0,-17 0,18 0,0 0,-18 0,17 0,-17 0,18 0,0 0,-18 0,17 0,-17 0,18 0,-18 0,17 0,1 0,-18 0,18 0,-18 0,0 18,17-18,-17 0,18 0,0 0,-18 0,17 0,-17 0,18 0,0 0,-18 0,17 0,-17 0,18 0,-18 0,17 0,1 0,-18 0,18 0,-18 0,17 0,1 0,-18 0,18 0,-18 0,17 0,-17 0,18 0,0 0,-18 0,17 0,-17 0,18 0,-1 0,-17 0,18 0,-18 0,18 0,-18 0,17 0,1 0,-18 0,18 0,-18 0,17 0,1 0,-18 0,0 0,18 0,-18 0,17 0,-17 0,18 0,0 0,-18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19:02:49.90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4067C4-86B5-48CF-B655-AC8BE797EE1A}" emma:medium="tactile" emma:mode="ink">
          <msink:context xmlns:msink="http://schemas.microsoft.com/ink/2010/main" type="writingRegion" rotatedBoundingBox="11818,10656 8571,8362 8916,7873 12163,10167"/>
        </emma:interpretation>
      </emma:emma>
    </inkml:annotationXML>
    <inkml:traceGroup>
      <inkml:annotationXML>
        <emma:emma xmlns:emma="http://www.w3.org/2003/04/emma" version="1.0">
          <emma:interpretation id="{EB282C73-2D2A-41B1-84C4-6CF06CDE8E5E}" emma:medium="tactile" emma:mode="ink">
            <msink:context xmlns:msink="http://schemas.microsoft.com/ink/2010/main" type="paragraph" rotatedBoundingBox="11818,10656 8571,8362 8916,7873 12163,10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9EDCF-1BDC-4973-A922-38010C597112}" emma:medium="tactile" emma:mode="ink">
              <msink:context xmlns:msink="http://schemas.microsoft.com/ink/2010/main" type="line" rotatedBoundingBox="11818,10656 8571,8362 8916,7873 12163,10167"/>
            </emma:interpretation>
          </emma:emma>
        </inkml:annotationXML>
        <inkml:traceGroup>
          <inkml:annotationXML>
            <emma:emma xmlns:emma="http://www.w3.org/2003/04/emma" version="1.0">
              <emma:interpretation id="{47713166-955F-4C28-88DA-160ED2A8D89E}" emma:medium="tactile" emma:mode="ink">
                <msink:context xmlns:msink="http://schemas.microsoft.com/ink/2010/main" type="inkWord" rotatedBoundingBox="11818,10656 8571,8362 8916,7873 12163,10167"/>
              </emma:interpretation>
              <emma:one-of disjunction-type="recognition" id="oneOf0">
                <emma:interpretation id="interp0" emma:lang="cs-CZ" emma:confidence="0">
                  <emma:literal>mu</emma:literal>
                </emma:interpretation>
                <emma:interpretation id="interp1" emma:lang="cs-CZ" emma:confidence="0">
                  <emma:literal>m</emma:literal>
                </emma:interpretation>
                <emma:interpretation id="interp2" emma:lang="cs-CZ" emma:confidence="0">
                  <emma:literal>mi</emma:literal>
                </emma:interpretation>
                <emma:interpretation id="interp3" emma:lang="cs-CZ" emma:confidence="0">
                  <emma:literal>mnu</emma:literal>
                </emma:interpretation>
                <emma:interpretation id="interp4" emma:lang="cs-CZ" emma:confidence="0">
                  <emma:literal>mo</emma:literal>
                </emma:interpretation>
              </emma:one-of>
            </emma:emma>
          </inkml:annotationXML>
          <inkml:trace contextRef="#ctx0" brushRef="#br0">3214 2341,'-13'0,"13"0,-13 0,0 0,13 0,0 0,-14 0,14-13,0 13,0-13,0 0,0 13,0 0,0-14,0 14,0-13,0 0,0 13,0-13,0 13,0-13,0 13,0-14,-13 14,13-13,0 13,0-13,0 13,-13 0,13-13,0-1,0 14,0-13,0 13,0-13,-13 13,13 0,0-13,0-1,0 14,0-13,0 13,0-13,-14 13,14-13,0 13,0-13,0 13,0-14,0 14,0 0,0-13,0 0,0 13,-13-13,13 13,-13 0,13-14,0 1,0 13,0-13,0 13,-13 0,13-13,0 13,0 0,0-14,0 1,-13 13,13-13,0 13,0 0,0-13,-14 13,1 0,13-13,0 13,0 0,-13 0,13 0,0-14,-13 14,13 0,-14 0,14 0,-13 0,13-13,-13 13,13 0,-13 0,13 0,-13 0,13 0,0-13,-14 13,14 0,-13 0,0 0,13-13,0 13,0 0,-13 0,13-14,0 14,-14 0,14 0,0 0,0-13,-13 13,13-13,-13 13,13 0,0 0,-13 0,13-13,0 13,-14 0,1 0,13 0,0 0,-13 0,13-14,0 14,0 0,-13 0,13-13,0 0,-13 13,13 0,-14-13,14 13,0-13,-13 13,13-14,0 14,-13 0,0 0,13 0,0 0,-14 14,14-14,-13 0,13 0,-13 0,0 0,13 0,-14 0,14 0,-13 0,13 0,-13 0,0 0,13 0,-13 0,13 0,-14 0,1 0,13 13,-13-13,13 0,-13 0,13 0,-14 0,14 13,-13-13,13 0,0 13,0-13,-13 0,13 13,0-13,0 0,-13 0,13 14,-14-14,14 0,-13 0,13 0,-13 0,13 0,0 0,-13 0,0 0,13 0,-14 0,14 0,-13 0,0 0,13 0,-13 0,13 0,-14 0,14 0,-13 0,0 0,13 0,-13 0,13 0,0 0,0 0,-13 0,-1-14,14 14,0-13,0 0,-13 13,13 0,-13 0,13-13,0 13,-13 0,-1 0,14 0,0-13,-13 13,13 0,-13 0,13-14,-13 14,13 0,-14 0,14 0,-13 0,13 0,-13 0,0 0,13 0,0 0,-13 0,13 14,-14-14,1 0,13 0,-13 0,13 0,0 0,-13 0,13 0,-14 0,1 0,13 0,-13 0,13 0,-27 0,27 0,-13 0,13 0,-13 0,0 0,13 0,-13 0,13 0,-14 0,14 0,-26 0,26 0,-13 0,13 0,-14 0,1 0,13 0,-13 0,13 0,-13 0,-1 0,14 0,-13 0,13 0,-13 0,13 0,-13 0,0 0,13-14,-14 14,14 0,-13 0,0 0,13 0,0 0,-13-13,-1 13,1-13,13 13,-13-13,13 13,0 0,0-14,-13 14,13 0,0-13,0 13,-13 0,-1-13,14 0,0 13,0 0,0-13,-13 13,13 0,-13 0,13-14,-13 14,13-13,0 13,-14-13,14 13,0 0,-13-13,13 13,0-14,0 1,0 13,-13 0,13-13,-13 13,13 0,0 0,-14-13,14 13,-13-14,0 14,0 0,13 0,0-13,-13 13,-1 0,14 0,-13 0,13 0,-13 0,13 0,-13 0,-1-13,14 13,-13 0,13 0,-13 0,0-13,13 13,0 0,-14 0,14 0,0-13,0 13,-13-14,13 14,-13 0,0 0,13-13,-13 0,13 13,-14 0,14-13,-13 13,13 0,0-14,0 1,-13 13,13 0,0-13,-13 13,-1 0,14 0,0 0,0-13,0 13,-13 0,13-14,0 1,0 13,-13 0,13-13,0 13,-13 0,-1-13,14 0,0 13,0 0,-13-14,13 14,0-13,-13 13,13-13,-13 0,13 13,0 0,0-14,-13 14,13-13,0 0,0 13,-14-13,14 13,0 0,0-14,0 14,-13 0,13-13,0 0,0 13,-13 0,13-13,0 13,0-13,-13 13,13-14,0 14,0 0,-14 0,14-13,-13 13,13 0,0-13,0 13,0-13,0-1,0 14,0-13,0 13,0 0,0-13,0 0,0 13,0-13,0 13,0-14,0 14,0-13,0 0,0 13,0-13,0 13,0-14,0 1,0 13,0-13,-13 13,13 0,0 0,-13-13,13 13,0 0,0-14,0 1,-13 13,-1-13,14 13,0-13,0 13,0-13,-13-1,13 1,0 13,0-13,0 0,0 13,0 0,0-14,0 14,0-13,0 0,-13 13,13 0,0-13,-13 13,13 0,0-14,0 14,0-13,0 0,0 13,-14-13,14 13,0-13,0-1,0 14,0-13,0 13,0-13,0 13,0-13,-13 13,13-14,0 14,0 0,-13 0,0-13,13 13,0 0,-14 0,14-13,-13 0,0-1,13 14,-13-13,13 0,0 13,-13 0,13-13,0 13,0 0,-14 0,14-13,0 13,-13 0,13-14,0 14,-13 0,13-13,0 13,0 0,-13 0,-1-13,14 13,-13 0,13-13,-13 13,13-14,0 14,0 0,-13 0,13-13,-14 13,14 0,0 0,0-13,-13 13,13 0,0 0,-13 0,0 0,13 0,-13 0,13 0,-14 0,14 0,-13 0,13 0,-13 0,13 0,0 0,0 0,0 13,0-13,-13 0,13 13,0 1,0-14,-14 0,14 13,0-13,0 13,0 0,0-13,-13 0,13 14,0-14,0 0,-13 0,13 13,0-13,-13 0,13 0,-14 0,1 0,13 0,0 0,0 13,-13-13,13 0,-13 0,0 0,13 0,0 0,-14 0,14 0,-13 0,13 0,-13 0,0 0,13 0,0-13,0 13,0-13,0 13,0-14,0 1,0 13,0-13,0 13,0 0,0-13,0-1,0 14,0-13,0 13,0 0,0-13,0 13,-14 0,14-13,0 0,0 13,0-14,0 14,0 0,0-13,0 0,0 13,0-13,0 13,0-14,0 14,-13 0,13-13,0 0,-13 13,13 0,0-13,0 13,-13 0,13-14,0 1,0 13,0-13,0 13,-13 0,13-13,0 13,0-13,-14-1,14 14,0-13,-13 13,13 0,0-13,0 0,0 13,0-14,0 14,-13-13,13 13,-13 0,13-13,-14 13,14-13,0 13,-13 0,13 0,-13 0,13-14,-13 14,-1 0,14-13,-13 13,13-13,-13 13,0 0,13 0,-13 0,13 0,-14 0,14 0,-13 0,0 0,13 0,-13 0,13 0,-14 0,1 0,13 0,0-13,-13 13,13 0,-13 0,13 0,-14 0,1 0,13 0,-13 0,13 0,-13 0,0 0,13 0,-14 0,14 0,-13 0,13 0,-13 0,0 0,13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19:03:07.750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578CDF-2680-4C3F-882C-9FBFBD2D16D1}" emma:medium="tactile" emma:mode="ink">
          <msink:context xmlns:msink="http://schemas.microsoft.com/ink/2010/main" type="writingRegion" rotatedBoundingBox="8490,7986 9101,6019 9467,6132 8856,8099">
            <msink:destinationLink direction="with" ref="{91FFA869-6FE7-4C6A-91CC-FCB62C97F379}"/>
          </msink:context>
        </emma:interpretation>
      </emma:emma>
    </inkml:annotationXML>
    <inkml:traceGroup>
      <inkml:annotationXML>
        <emma:emma xmlns:emma="http://www.w3.org/2003/04/emma" version="1.0">
          <emma:interpretation id="{CF69E7E0-B26F-4479-8D09-A33728A93794}" emma:medium="tactile" emma:mode="ink">
            <msink:context xmlns:msink="http://schemas.microsoft.com/ink/2010/main" type="paragraph" rotatedBoundingBox="8490,7986 9101,6019 9467,6132 8856,8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0F6159-735E-4E92-8DE5-2ADE682BA842}" emma:medium="tactile" emma:mode="ink">
              <msink:context xmlns:msink="http://schemas.microsoft.com/ink/2010/main" type="line" rotatedBoundingBox="8490,7986 9101,6019 9467,6132 8856,8099"/>
            </emma:interpretation>
          </emma:emma>
        </inkml:annotationXML>
        <inkml:traceGroup>
          <inkml:annotationXML>
            <emma:emma xmlns:emma="http://www.w3.org/2003/04/emma" version="1.0">
              <emma:interpretation id="{B9D25AAE-9C2C-404A-A19A-65ABBF6EF5FE}" emma:medium="tactile" emma:mode="ink">
                <msink:context xmlns:msink="http://schemas.microsoft.com/ink/2010/main" type="inkWord" rotatedBoundingBox="8490,7986 9101,6019 9467,6132 8856,8099"/>
              </emma:interpretation>
              <emma:one-of disjunction-type="recognition" id="oneOf0">
                <emma:interpretation id="interp0" emma:lang="cs-CZ" emma:confidence="0">
                  <emma:literal>na</emma:literal>
                </emma:interpretation>
                <emma:interpretation id="interp1" emma:lang="cs-CZ" emma:confidence="0">
                  <emma:literal>mi</emma:literal>
                </emma:interpretation>
                <emma:interpretation id="interp2" emma:lang="cs-CZ" emma:confidence="0">
                  <emma:literal>ni</emma:literal>
                </emma:interpretation>
                <emma:interpretation id="interp3" emma:lang="cs-CZ" emma:confidence="0">
                  <emma:literal>mas</emma:literal>
                </emma:interpretation>
                <emma:interpretation id="interp4" emma:lang="cs-CZ" emma:confidence="0">
                  <emma:literal>maz</emma:literal>
                </emma:interpretation>
              </emma:one-of>
            </emma:emma>
          </inkml:annotationXML>
          <inkml:trace contextRef="#ctx0" brushRef="#br0">172 1905,'-13'0,"13"0,-14 0,14 0,-13 0,0 0,13 0,0-13,-13 13,13 0,-14-13,14 13,-13 0,0 0,13-13,-13 13,13 0,0-14,-13 14,13 0,0-13,-14 13,14-13,0 13,0-13,-13 13,13-14,0 14,0-13,0 13,0-13,0 13,0-13,0 13,0-14,0 1,-13 13,13 0,0-13,0 13,0-13,0 0,0 13,0-14,0 14,0 0,0-13,13 13,-13 0,13 0,-13-13,0 0,14 13,-14 0,0-14,0 14,13-13,-13 0,0 13,0-13,0 13,13-13,-13 13,0-14,0 1,0 13,0-13,0 13,0-13,0-1,0 14,0-13,0 13,0-13,0 13,0-13,0 13,0-14,-13 14,13-13,0 13,0-13,0 0,0 13,0 0,0-13,0 13,0-14,-13 14,13-13,0 0,0 13,0 0,0-13,0 13,0-14,0 1,0 13,0-13,0 13,0 0,0 0,13 0,-13-13,0 13,13 0,0 0,-13 0,13 0,-13 0,0 0,14 0,-14 0,0-14,13 14,0 0,-13-13,0 13,13 0,-13 0,0 0,14 0,-14-13,13 13,-13 0,13 0,-13 0,0 0,13 0,-13 0,14 0,-1 0,-13 0,13 0,-13-13,0 13,13 0,0 0,-13 0,14-13,-1 13,0 0,-13 0,13 0,-13 0,14 0,-1 0,-13 0,13 0,-13 0,13 0,-13 0,14 0,-1-14,-13 14,0 0,13 0,-13 0,0-13,13 13,0 0,-13 0,0 0,14-13,-14 0,0 13,0 0,0-14,0 14,0 0,0-13,0 0,0 13,0-13,0 13,0-14,0 14,0-13,0 0,0 13,0 0,0-13,0 13,0-13,-14 13,14-14,0 14,-13 0,13-13,0 13,0-13,0 13,0 0,0-13,0-1,0 14,0-13,-13 13,13 0,0-13,0 0,0 13,0-13,0-1,0 1,0 13,0-13,0 13,0-13,0 13,0-14,0 1,0 13,0-13,0 13,0-13,0-1,0 14,0-13,0 13,0-13,0 13,13 0,-13-13,13 13,-13 0,0-13,14 13,-14 0,0 0,0-14,13 14,-13 0,0-13,13 13,-13-13,13 13,-13 0,0 0,0-13,14 13,-14 0,0-14,13 14,-13 0,0-13,13 13,0-13,-13 13,0 0,0-13,0 13,0-14,0 1,0 13,14-13,-14 13,0-13,0 13,0-13,13 13,-13-14,0 14,0-13,0 13,0-13,0 13,0-13,0 13,0-14,0 14,0-13,0 13,-13 0,13-13,0 0,0 13,0-14,0 14,0 0,0-13,0 13,0-13,0 0,0 13,0-13,0 13,0-14,0 1,0 13,0-13,0 13,0-13,0 13,0-14,0 1,0 13,0-13,0 13,0-13,0 0,0 13,-14 0,14-14,0 14,0-13,0 13,0-13,0 0,0 13,0-14,0 14,0-13,0 0,0 13,0-13,0 13,0-14,0 14,14-13,-14 0,0 13,0-13,0 13,0 0,0-13,0-1,0 14,0-13,13 13,-13 0,0-13,0 13,0-13,0-1,0 14,0-13,0 13,0-13,0 0,0 13,0-14,0 14,0-13</inkml:trace>
          <inkml:trace contextRef="#ctx0" brushRef="#br0" timeOffset="11888.0282">569 132,'0'0,"0"-13,0 13,0-13,0 13,0-14,0 14,0-13,0 13,0-13,-13 13,-1 0,14 0,-13-13,13-1,-13 14,13 0,0-13,-13 13,13 0,-14-13,14 0,0 13,0 0,0-13,0 13,0-14,0 14,0-13,-13 13,13-13,0 13,0-13,0 13,0-14,0 1,0 13,0-13,-13 13,13 0,0-13,0 13,0-14,0 1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19:02:28.07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FFA869-6FE7-4C6A-91CC-FCB62C97F379}" emma:medium="tactile" emma:mode="ink">
          <msink:context xmlns:msink="http://schemas.microsoft.com/ink/2010/main" type="inkDrawing" rotatedBoundingBox="11975,10485 12426,6868 14263,7097 13812,10714" semanticType="verticalRange" shapeName="Other">
            <msink:sourceLink direction="with" ref="{3D578CDF-2680-4C3F-882C-9FBFBD2D16D1}"/>
          </msink:context>
        </emma:interpretation>
      </emma:emma>
    </inkml:annotationXML>
    <inkml:trace contextRef="#ctx0" brushRef="#br0">953 0,'0'0,"0"0,13 0,0 0,-13 0,13 0,-13 0,0 0,14 0,-14 0,0 0,13 0,0 0,-13 0,13 0,-13 13,0-13,0 0,13 0,-13 13,0-13,0 0,14 0,-1 13,-13-13,0 0,0 14,0-1,13-13,-13 0,0 13,0-13,0 0,13 0,-13 13,0-13,0 14,0-1,0-13,0 13,0-13,0 0,0 13,0-13,0 14,0-14,-13 0,13 13,0-13,0 13,-13-13,13 13,0 0,-13-13,13 14,0-14,0 13,0 0,0-13,0 13,0-13,0 0,0 14,0-14,0 13,0 0,0-13,0 13,0-13,0 13,0 1,0-14,0 13,0-13,0 13,0-13,0 13,0 1,0-14,0 13,0-13,0 0,0 13,0 0,0-13,0 14,0-14,0 13,0-13,0 13,0 0,0-13,0 13,0-13,0 14,0-14,0 13,0-13,0 13,0-13,0 13,0-13,13 14,-13-1,0-13,0 0,0 13,0-13,0 13,0 1,0-14,0 13,13-13,-13 0,0 13,0-13,0 13,0 0,0-13,0 14,13-14,-13 0,0 13,0 0,14-13,-14 0,0 13,0-13,0 0,0 14,0-14,0 13,0 0,0-13,0 13,0-13,0 14,13-14,-13 13,0-13,0 13,0-13,0 0,0 13,0-13,13 13,-13 1,0-14,13 0,-13 13,13-13,-13 13,0-13,0 13,14 1,-14-14,0 13,13-13,0 0,-13 13,0-13,13 0,-13 0,14 0,-14 13,13-13,0 0,-13 0,13 0,-13 0,14 0,-14 0,13 0,-13 0,13 0,-13 0,13 0,-13 13,0-13,13 0,-13 0,14 0,-14 0,0 14,13-14,-13 0,13 13,0-13,1 0,-14 13,13-13,0 0,-13 0,13 0,-13 13,0-13,0 0,0 14,0-1,0-13,0 13,0-13,0 13,0-13,0 14,0-1,14-13,-14 0,0 13,0-13,0 13,0 0,0-13,0 14,13-14,-13 0,0 13,0-13,0 13,0 0,0-13,0 14,13-14,-13 0,0 13,0 0,0-13,0 13,0-13,0 14,0-14,0 13,0 0,0-13,0 13,0-13,0 13,0 1,0-14,0 13,0-13,0 13,0-13,0 13,13-13,-13 14,0-14,0 13,13-13,-13 13,14 0,-14-13,0 14,13-14,-13 13,0-13,13 13,-13 0,0-13,13 0,-13 13,14-13,-14 0,0 14,0-14,0 13,13-13,-13 13,13-13,-13 0,13 0,-13 13,0-13,0 14,14-14,-14 0,0 13,0-13,13 13,-13-13,0 0,13 13,0-13,-13 13,0-13,0 0,13 0,-13 0,0 14,14-14,-14 0,13 0,-13 0,0 13,13-13,-13 0,13 0,-13 0,14 0,-14 13,13-13,-13 13,0-13,13 0,-13 0,13 14,-13-14,13 0,1 0,-14 0,13 0,-13 13,0-13,13 13,0-13,-13 0,0 0,14 0,-14 0,0 13,13-13,-13 0,0 0,13 14,-13-14,13 0,-13 13,0 0,0-13,0 0,14 13,-14-13,0 0,13 13,0-13,-13 0,0 14,0-14,0 13,13-13,-13 0,0 0,0 13,0-13,13 0,-13 13,0-13,14 0,-14 14,13-14,-13 0,0 0,0 13,0-13,13 0,-13 13,0-13,13 0,-13 13,0 1,0-14,0 13,0-13,0 13,0 0,0-13,0 13,0-13,0 14,0-14,0 13,0 0,0-13,0 0,-13 13,13-13,0 0,0 14,-13-14,13 13,-13-13,13 0,0 13,0-13,-14 0,14 0,0 13,-13-13,13 0,0 0,0 14,-13-14,13 13,0-13,0 0,-13 0,13 13,0-13,0 13,0 0,-13-13,13 0,0 14,0-14,0 0,-14 13,14-13,0 13,0 0,-13-13,13 0,0 14,0-14,0 13,0 0,0-13,-13 0,13 13,0-13,0 13,0-13,-13 0,13 14,0-14,0 13,-14-13,14 13,-13-13,13 0,0 13,0-13,0 14,-13-14,13 13,0-13,-13 0,-1 0,14 13,0-13,0 0,-13 0,13 13,0 1,0-14,0 13,0-13,0 13,0 0,0-13,0 0,0 13,0-13,0 14,0-14,0 13,0 0,-13-13,13 0,0 13,0-13,0 14,0-1,0-13,0 13,0-13,0 0,0 13,0-13,0 14,-13-1,13-13,0 13,0-13,0 13,0-13,0 13,-13-13,13 14,0-14,0 13,0-13,0 0,0 13,0 0,0-13,-14 14,14-14,0 13,0-13,0 13,0-13,0 13,0-13,0 0,0 14,0-14,0 13,0 0,-13-13,13 0,0 13,0-13,0 13,0-13,0 14,0-1,0-13,0 13,0-13,0 13,0 1,0-14,0 13,-13-13,13 0,0 13,0-13,0 13,0 0,0-13,-13 14,13-14,0 13,0 0,0-13,0 13,0-13,0 14,0-14,-14 0,14 13,0 0,0-13,0 13,0-13,0 14,0-1,0-13,0 13,0-13,0 13,0-13,0 13,0 1,0-14,0 13,0-13,0 13,0 0,0-13,0 14,0-14,0 13,0-13,0 13,0 0,0-13,0 14,0-14,0 0,0 13,0 0,0-13,0 0,14 0,-14 13,0-13,0 13,13-13,-13 0,13 0,-13 14,0-1,13-13,-13 0,0 13,0-13,0 13,14 1,-14-14,0 13,0-13,0 13,0-13,0 13,13-13,-13 14,0-14,0 13,0-13,0 13,0 0,0-13,0 13,0-13,0 14,-13-14,13 0,0 0,-14 0,14 13,-13-13,0 13,13-13,-13 0,13 0,-14 0,14 0,-13 0,0 0,13 0,-13 0,13 0,-13 13,13-13,-14 0,1 0,13 0,-13 0,13 0,-13 0,-1 0,14 0,-13 0,0 0,0 0,13 0,-14 0,14 0,-13 0,13 0,0 0,-13 0,0 0,13 0,-13 0,13 0,-14 0,1 0,13 0,-13 0,13 0,-27 0,27 0,-13 0,13 0,-13 0,0 0,-1 0,14 0,-26 0,26 0,-13 0,0 0,13 0,-14 0,1 0,13 0,-13 0,13 0,-13 0,-1 0,14 0,-13 0,13 0,-13 0,13 0,-13 0,-1 0,14 0,-13 0,13 0,-13 0,0 0,13 0,-13 0,13 0,-14 0,14 0,-13 0,0 0,13 0,-13 0,13 0,-14 0,1 0,13 0,-13 0,13 0,-13 0,13 0,-13 0,-1 0,14 0,-13 0,0-13,0 13,-1 0,1 0,13 0,-13 0,13 0,-13 0,13 0,-14 0,1 0,13 0,-13 0,13 0,-13 0,0 0,13 0,-14 0,14 0,-13 0,13 0,-13 0,0 0,13 0,-14 0,14 0,-13 0,0 0,13 0,-13 0,13 0,-14 0,14 0,-13 0,0 0,0 0,13 0,-13 0,-1 0,14 0,-13 0,13 0,-13 0,0 0,13 0,-14 0,14 0,-13 0,13 0,-13 0,13 0,-13 0,13 0,-14 0,14 0,-13 0,13 13,0-13,-13 0,13 0,-13 0,13 14,-13-14,13 13,0-13,-14 0,1 0,13 13,0-13,-13 0,13 0,0 0,-13 0,13 0,-14 0,1 0,13 13,0-13,0 0,-13 0,13 0,0 13,0 1,-13-14,13 0,-13 0,13 13,0-13,-14 0,14 0,-13 0,13 0,-13 0,0 0,13 0,-14 0,14 0,-13 0,0 0,13 0,-13 0,13 0,-14 0,14 0,-13 0,0 0,13 0,-13 0,13 0,-13 0,-1 0,14 0,-13 13,13-13,-13 0,13 0,-13 0,-1 0,14 0,-13 0,13 0,-13 0,0 0,13 0,-14 0,14 0,-13 0,13 0,-13 0,0 0,13 0,-13 0,13 0,0 0,-14 0,14-13,-13 13,13 0,0-13,0-1,0 14,0-13,0 13,0-13,0 0,0 13,0-13,0 13,0-14,0 14,0-13,0 0,0 13,0 0,0-13,0 13,0-14,0 1,0 13,0-13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19:14:23.947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DDB9E48-19DF-43EA-871D-E63437CB6853}" emma:medium="tactile" emma:mode="ink">
          <msink:context xmlns:msink="http://schemas.microsoft.com/ink/2010/main" type="writingRegion" rotatedBoundingBox="10040,9033 9469,13106 8861,13021 9432,8948"/>
        </emma:interpretation>
      </emma:emma>
    </inkml:annotationXML>
    <inkml:traceGroup>
      <inkml:annotationXML>
        <emma:emma xmlns:emma="http://www.w3.org/2003/04/emma" version="1.0">
          <emma:interpretation id="{52C9E8D3-9870-498F-8DDF-51EBF9A526D2}" emma:medium="tactile" emma:mode="ink">
            <msink:context xmlns:msink="http://schemas.microsoft.com/ink/2010/main" type="paragraph" rotatedBoundingBox="10040,9033 9469,13106 8861,13021 9432,8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7A3C0-7730-4E85-8C2A-849140BC2D75}" emma:medium="tactile" emma:mode="ink">
              <msink:context xmlns:msink="http://schemas.microsoft.com/ink/2010/main" type="line" rotatedBoundingBox="10040,9033 9469,13106 8861,13021 9432,8948"/>
            </emma:interpretation>
          </emma:emma>
        </inkml:annotationXML>
        <inkml:traceGroup>
          <inkml:annotationXML>
            <emma:emma xmlns:emma="http://www.w3.org/2003/04/emma" version="1.0">
              <emma:interpretation id="{B3C35182-F657-4239-B70C-FC6C6303AC6C}" emma:medium="tactile" emma:mode="ink">
                <msink:context xmlns:msink="http://schemas.microsoft.com/ink/2010/main" type="inkWord" rotatedBoundingBox="8861,13021 9432,8948 10040,9033 9469,13106">
                  <msink:destinationLink direction="with" ref="{08FC93A9-D6ED-494E-9FDD-1E5D2C7C6ACA}"/>
                  <msink:destinationLink direction="with" ref="{940FA8C4-40F3-4DD9-A1E5-569743896B81}"/>
                </msink:context>
              </emma:interpretation>
              <emma:one-of disjunction-type="recognition" id="oneOf0">
                <emma:interpretation id="interp0" emma:lang="cs-CZ" emma:confidence="0">
                  <emma:literal>mi</emma:literal>
                </emma:interpretation>
                <emma:interpretation id="interp1" emma:lang="cs-CZ" emma:confidence="0">
                  <emma:literal>mu</emma:literal>
                </emma:interpretation>
                <emma:interpretation id="interp2" emma:lang="cs-CZ" emma:confidence="0">
                  <emma:literal>m</emma:literal>
                </emma:interpretation>
                <emma:interpretation id="interp3" emma:lang="cs-CZ" emma:confidence="0">
                  <emma:literal>mo</emma:literal>
                </emma:interpretation>
                <emma:interpretation id="interp4" emma:lang="cs-CZ" emma:confidence="0">
                  <emma:literal>m.</emma:literal>
                </emma:interpretation>
              </emma:one-of>
            </emma:emma>
          </inkml:annotationXML>
          <inkml:trace contextRef="#ctx0" brushRef="#br0">978 0,'0'0,"0"0,-18 0,18 18,0-18,-18 0,18 0,0 18,-17-18,17 0,-18 0,18 17,-17-17,17 0,-18 0,0 0,18 0,-17 0,17 0,-18 0,0 0,18 0,-17 0,17 0,-18 0,18 0,-18 0,1 0,-1 0,18 0,-17 0,-1 0,18 0,-18 0,18 18,0-18,-17 0,17 0,-18 0,0 0,18 0,-17 18,17-18,-18 0,18 0,-18 17,18 1,0-18,-17 0,17 0,0 18,-18-18,18 0,-18 0,18 17,-17-17,17 18,0-18,0 17,0-17,0 18,0-18,0 18,0-1,0-17,0 18,0-18,0 18,0-1,0-17,0 18,0-18,0 0,0 0,0 18,0-18,0 17,0 1,0-18,0 17,0-17,0 18,0 0,0-18,0 17,0-17,17 0,-17 18,0-18,0 0,0 18,0-1,18-17,-18 0,0 18,0-18,18 0,-18 18,0-1,17-17,-17 18,0-18,18 0,-18 17,0-17,0 0,18 0,-18 18,0 0,17-18,1 0,-18 0,18 0,-18 17,0-17,0 18,0-18,0 0,0 18,-18-1,18-17,0 18,0-18,0 0,0 18,0-1,0-17,0 18,0-18,0 0,0 18,18-18,-18 0,0 17,0 1,0-18,17 0,-17 17,18-17,-18 18,18-18,-18 18,0-18,17 0,-17 17,0-17,0 18,0-18,0 18,0-1,0-17,0 18,0-18,0 0,0 18,18-18,-18 17,17-17,-17 0,0 0,18 0,-18 18,0-18,18 0,-18 0,17 0,-17 17,18-17,-18 0,0 0,18 0,-18 18,0-18,0 18,0-18,0 17,0-17,17 18,-17 0,0-18,0 17,0-17,0 18,0-18,0 18,0-18,0 17,0-17,0 0,-17 0,17 0,0 18,-18-18,0 0,18 0,-17 0,17 0,-18 0,18 17,0 1,0-18,0 18,0-18,0 17,0-17,0 18,0 0,0-18,0 17,0-17,0 18,0 0,0-18,0 17,0-17,0 18,0-18,0 18,0-18,-18 17,18-17,0 18,-17-18,17 0,0 17,0-17,0 18,0-18,-18 18,18-18,0 0,-17 0,17 17,-18-17,18 0,0 18,0 0,0-18,0 0,0 17,0-17,0 18,-18-18,18 18,0-18,0 0,0 0,0 17,0-17,0 0,0 18,0-18,0 17,0 1,0-18,0 18,0-18,0 17,0-17,0 18,0 0,0-18,0 0,0 17,0-17,0 18,0 0,0-18,0 17,0-17,0 18,0-18,0 17,0 1,0-18,0 18,0-18,18 0,-18 17,0 1,0-18,0 18,0-18,0 17,0-17,0 18,0 0,18-18,-18 0,0 17,0-17,0 18,0-18,0 18,0-18,0 17,0-17,0 18,0-18,0 17,0 1,0-18,0 18,0-18,0 17,0 1,0-18,0 18,0-18,0 0,0 17,0-17,0 18,0 0,0-18,0 17,0-17,0 0,0 18,0-1,0-17,0 18,0-18,0 18,0-18,0 17,0 1,0-18,0 18,0-18,0 17,0 1,17-18,-17 0,0 18,0-18,0 17,0-17,0 0,0 18,18-18,-18 17,0-17,0 18,0-18,0 18,0-1,0-17,0 18,17-18,-17 18,0-18,0 17,0 1,0-18,0 18,0-18,0 17,0 1,0-18,0 18,0-18,0 0,0 17,-17-17,17 0,-18 18,18-1,0-17,-17 0,-1 18,18-18,0 18,-18-18,18 17,0-17,-17 0,17 18,0-18,0 0,0 18,0-18,-18 0,18 17,0 1,0-18,-18 18,18-18,0 17,0-17,0 0,0 18,-17-1,17-17,0 0,0 18,-18-18,18 0,-18 0,18 18,0-1,0-17,-17 0,17 0,-18 0,18 0,-18 0,1 0,17 0,-18 0,18 0,-17 0,-1 0,18 0,-18 18,18-18,-17 18,17-18,0 0,-18 17,18 1,-18-18,18 0,0 18,0-18,0 0,18 17,-18 1,0-18,0 17,0-17,0 18,0-18,0 18,0-1,0-17,-18 0,18 18,0-18,-17 0,17 0,0 18,-18-18,18 17,-18-17,18 18,0-18,0 18,0-18,0 17,0 1,0-18,0 18,0-18,0 0,0 17,0 1,0-18,0 17,0-17,0 18,-17-18,17 0,-18 0,18 18,-17-18,-1 0,18 17,0-17,-18 0,18 0,0 0,0 18,-17-18,-1 0,18 0,0 0,-18 0,18 18,0-18,-17 0,17 17,0-17,-18 0,0 0,18 0,-17 0,17 0,-18 0,18 18,-17-18,17 0,0 0,-18 18,18-18,0 0,0 0,0 17,0 1,0-18,0 17,0-17,0 18,0 0,0-18,-18 0,18 17,0-17,0 0,-17 18,17-18,0 18,0-1,0-17,0 18,0-18,0 18,0-1,0-17,0 18,0-18,0 17,0-17,0 18,0 0,0-18,0 17,0-17,0 18,0 0,0-18,0 17,0-17,0 18,0-18,0 18,0-1,0-17,0 18,0-18,0 18,0-18,0 0,0 17,0 1,17-18,-17 0,0 0,0 17,0-17,18 0,-18 18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19:15:40.29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0FB6FA2-5AB5-4913-B08C-B48E48351F61}" emma:medium="tactile" emma:mode="ink">
          <msink:context xmlns:msink="http://schemas.microsoft.com/ink/2010/main" type="inkDrawing" rotatedBoundingBox="8565,16338 8849,17040 8555,17158 8272,16457" hotPoints="8288,16483 8632,16518 8827,17340" semanticType="enclosure" shapeName="Triangle">
            <msink:destinationLink direction="with" ref="{940FA8C4-40F3-4DD9-A1E5-569743896B81}"/>
          </msink:context>
        </emma:interpretation>
      </emma:emma>
    </inkml:annotationXML>
    <inkml:trace contextRef="#ctx0" brushRef="#br0">-522 7479,'0'0,"18"0,0 0,-18 0,17 0,-17 18,0-18,0 0,18 18,-18-18,18 17,-18 1,0-18,0 17,17-17,-17 0,0 18,0-18,0 0,0 18,0-1,0-17,0 18,0-18,0 18,0-1,0-17,0 18,0-18,0 18,0-18,0 17,0 1,0-18,0 18,0-18,0 17,0 1,0-18,0 17,0-17,0 18,0-18,0 18,0-1,0-17,0 0,0 18,0-18,0 18,0-1,0-17,0 18,0-18,18 0,-18 18,0-18,0 0,18 17,-18 1,17-18,-17 0,0 0,18 0,-18 17,0-17,17 0,-17 0,0 0,0 18,18-18,0 0,-18 18,0-18,0 0,17 0,-17 0,18 17,0-17,-18 0,17 0,-17 0,18 0,-18 0,18 0,-1 0,-17 0,0 0,18 0,-18 0,0-17,0 17,0 0,0-18,0 18,0-18,0 18,0-17,0-1,0 18,0-17,0 17,0-18,0 18,0-18,0 1,-18 17,1 0,17-18,0 18,-18-18,18 1,0 17,0 0,0-18,-18 18,18 0,0 0,0-18,0 18,-17-17,17-1,0 18,0-17,0-1,0 0,0 1,-18 17,18-36,0 36,0-17,0 17,0-18,0 0,0 18,0-17,0 17,0-18,-18 18,18-18,0 1,0 17,0-18,0 1,0 17,-17 0,17-18,-18 18,18-18,0 18,0 0,-18 0,18-17,-17 17,17-18,-18 18,1 0,17 0,-18 0,18 0,-18 0,18 0,-17 0,-1 0,18 0,-18 0,18 0,-17 0,-1 0,18 0,-18 0,18 0,-17 0,17 0,-18 0,1 0,17 0,-18 0,18 0,-18 0,1 0,17 0,-18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19:15:44.63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8FC93A9-D6ED-494E-9FDD-1E5D2C7C6ACA}" emma:medium="tactile" emma:mode="ink">
          <msink:context xmlns:msink="http://schemas.microsoft.com/ink/2010/main" type="inkDrawing" rotatedBoundingBox="7725,16157 7937,15945 7972,15981 7760,16192" semanticType="callout" shapeName="Other">
            <msink:sourceLink direction="with" ref="{B3C35182-F657-4239-B70C-FC6C6303AC6C}"/>
          </msink:context>
        </emma:interpretation>
      </emma:emma>
    </inkml:annotationXML>
    <inkml:trace contextRef="#ctx0" brushRef="#br0">229 0,'0'0,"0"0,0 18,-17-18,17 0,-18 0,18 17,-17-17,17 0,0 0,-18 18,18-18,0 0,0 18,0-18,-18 0,18 17,-17-17,17 18,0-18,0 0,-18 0,18 18,0-18,0 0,0 17,-18 1,18-18,0 0,0 18,0-18,-17 0,-1 0,18 0,-18 0,18 17,0-17,-17 0,-1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07:47.527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562 1,'0'0,"0"8,0-8,-6 0,6 0,-15 0,1 7,0-7,7 0,-14 0,15 7,-8-7,7 0,-7 0,0 0,14 0,-14 0,8 0,-1 0,-7 0,14 0,-7 0,-7 0,14 0,-7 0,0 7,-6-7,13 0,-8 0,1 0,0 0,7 0,-7 7,7-7,-7 0,0 0,0 0,1 0,-9 0,9 0,-23 0,23 0,-9 0,9 0,-8 0,14 0,-7 0,7 0,-14 8,7-8,0 0,0 0,-6 0,-2 0,9 0,-15 0,0 0,7 0,1 0,5 0,-6 0,7 0,1 0,6 0,-8 0,8 0,-7 0,1 0,6 0,0 0,13 0,1 0,7 0,0 0,0 0,-7 0,21 0,-15 0,1 0,-7 0,20 0,-20 0,1 0,5 0,-5 0,-2 0,8 0,-7 0,0 0,-7 0,0 0,0 0,0 0,0 0,0 0,-1 0,2 0,-1 0,6 0,-13 0,7 0,-7 0,14 0,0 0,-14 0,7 0,-7 0,0 0,0 0,0 0,0 0,-29 8,16-2,6 2,-20-1,-8-7,7 0,-21 0,15 0,-9 0,-5 0,0 0,20 0,1 0,19 0,-6 0,14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19:15:09.311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40FA8C4-40F3-4DD9-A1E5-569743896B81}" emma:medium="tactile" emma:mode="ink">
          <msink:context xmlns:msink="http://schemas.microsoft.com/ink/2010/main" type="inkDrawing" rotatedBoundingBox="6881,16948 7492,12860 10145,13257 9534,17345" semanticType="callout" shapeName="Other">
            <msink:sourceLink direction="with" ref="{50FB6FA2-5AB5-4913-B08C-B48E48351F61}"/>
            <msink:sourceLink direction="with" ref="{B3C35182-F657-4239-B70C-FC6C6303AC6C}"/>
          </msink:context>
        </emma:interpretation>
      </emma:emma>
    </inkml:annotationXML>
    <inkml:trace contextRef="#ctx0" brushRef="#br0">96 4075,'0'0,"0"0,0 18,0-18,0 17,0-17,0 18,0-18,0 0,0 18,0-1,0-17,0 18,-18-18,18 0,0 17,0 1,-17-18,17 18,0-18,0 17,0-17,0 18,0 0,0-18,17 0,-17 17,0-17,0 0,0 18,18-18,-18 0,0 0,0 18,0-1,17-17,1 0,-18 0,0 0,18 0,-18 18,17-18,-17 0,18 0,-18 17,18 1,-18-18,0 18,0-18,0 0,0 17,0-17,0 18,0 0,17-18,-17 17,0-17,0 18,0 0,0-18,0 0,0 17,0-17,18 0,-18 18,18-18,-18 18,0-1,0-17,0 18,17-18,-17 0,0 17,18-17,-18 18,0-18,0 0,0 18,17-18,1 17,-18-17,0 0,0 18,18-18,-18 18,0-18,0 17,0-17,0 0,0 18,17-18,-17 18,0-18,18 17,-18-17,0 0,0 18,0-18,18 17,-18 1,0-18,0 0,0 18,17-18,-17 17,0-17,0 18,18-18,-18 0,0 18,0-18,18 17,-18-17,0 18,0 0,17-18,-17 17,0-17,0 0,0 18,18-18,-18 17,0-17,0 18,17-18,-17 0,0 18,0-18,0 0,0 17,0 1,18-18,-18 0,0 18,0-18,0 17,0 1,0-18,0 18,0-18,0 17,0-17,0 18,0-18,0 18,0-18,0 17,18-17,-18 0,0 18,0-18,0 17,17-17,-17 0,18 0,-18 18,0-18,18 0,-18 0,17 0,1 0,-18 0,0 18,18-18,-18 0,17 0,-17 0,0 17,18 1,-18-18,0 18,18-18,-18 17,0 1,0-18,17 0,-17 18,18-18,-18 0,0 0,0 17,17-17,1 0,-18 0,0 0,18 0,-18 0,17 0,1 0,-18 18,18-18,-18 17,0-17,0 18,0-18,0 18,0-18,0 17,0 1,17-18,-17 18,0-18,0 17,0 1,0-18,18 0,-18 18,0-18,0 17,18-17,-18 0,0 18,0-1,0-17,0 18,0-18,0 18,0-1,0-17,0 18,0-18,0 18,0-18,0 17,0 1,0-18,0 18,0-18,0 17,0 1,-18-18,18 18,0-18,0 17,0-17,0 18,0-1,0-17,0 18,0-18,0 18,-18-18,18 17,0-17,0 18,0-18,0 0,0 18,0-18,0 17,0 1,-17-18,17 0,0 18,0-18,0 17,0 1,0-18,0 0,0 17,0-17,0 18,0-18,0 18,0-1,0-17,0 18,0-18,0 18,0-1,0-17,0 18,0-18,-18 0,18 18,0-18,0 17,0 1,0-18,0 17,0-17,0 18,0 0,0-18,0 17,0-17,0 18,0-18,0 18,0-1,0-17,0 18,0-18,0 18,0-1,0-17,0 18,0-18,0 18,0-18,0 17,0 1,0-18,0 0,0 17,0-17,0 18,0-18,0 0,0 18,0-1,0-17,0 18,18-18,-18 0,0 18,0-1,0-17,0 0,0 18,0-18,0 18,0-18,0 17,0 1,0-18,0 17,0-17,0 18,0 0,0-18,0 0,0 17,0-17,0 0,0 18,0-18,0 0,0 18,0-1,0-17,0 18,-18-18,18 18,-18-18,18 17,0-17,-17 0,17 0,0 18,-18-18,18 0,-18 0,18 0,-17 0,17 0,-18 0,18 0,-17 0,-1 0,18 0,0 17,-18-17,18 0,-17 0,17 0,-18 0,0 0,18 0,0 0,0 18,-17 0,17-18,0 17,0-17,0 0,0 18,0 0,0-18,0 17,0-17,0 18,17-18,-17 18,18-18,-18 17,0-17,0 18,0-18,0 0,0 18,0-1,18-17,-18 18,0-18,0 17,0-17,0 18,0 0,-18-18,18 17,-18-17,18 0,0 0,0 18,-17-18,17 0,-18 0,0 0,18 18,-17-18,17 0,-18 0,18 0,-18 0,1 0,17 0,-18 0,18 17,0-17,0 0,0 18,0-18,0 18,0-1,0-17,0 18,0-18,0 17,0 1,0-18,0 18,0-18,0 17,0-17,-17 0,17 18,0 0,0-18,0 17,-18-17,18 0,0 18,0 0,0-18,0 17,0-17,0 0,0 18,0-18,0 17,0 1,0-18,0 18,-18-18,18 0,0 17,0-17,0 18,0-18,0 18,0-18,0 17,0-17,0 0,0 18,0 0,0-18,0 17,0-17,0 18,18-18,-18 0,18 18,-18-1,0-17,17 0,-17 0,18 0,-18 0,0 18,17-18,-17 0,0 17,0 1,0-18,0 18,0-18,0 17,0-17,0 18,0 0,0-18,0 17,0-17,0 0,0 18,0 0,-17-18,17 17,0-17,0 18,0-18,0 17,0 1,0-18,0 0,0 18,0-18,0 17,17-17,-17 18,0-18,0 18,0-18,0 17,0-17,18 0,-18 18,0-18,18 18,-18-18,0 17,0-17,0 18,0-1,0-17,0 18,0-18,0 18,0-18,0 17,0 1,0-18,0 0,0 0,-18 0,18 0,-18 0,1 0,17 0,0-18,-18 18,18-17,0 17,0 0,0 0,-17 0,17 0,-18 0,18 0,0-18,-18 18,18 0,-17 0,17 0,-18 0,0 0,18 0,0 0,-17 0,17 0,0 0,0 18,0-18,0 0,0 17,-18-17,0 18,18-18,-17 0,17 0,-18 0,18 0,0 0,-17 0,-1 0,18 0,0 0,-18 0,18-18,0 18,0 0,-17 0,-1 0,18 0,-18 0,18 0,-17 0,17 0,-18 0,0 0,18-17,0 17,0 0,-17 0,17-18,0 18,-18 0,1 0,17 0,0-18,-18 18,18 0,-18 0,18-17,0 17,0 0,0-18,0 18,-17 0,17-17,0-1,0 18,-18-18,18 18,0 0,0-17,-18 17,18 0,0-18,0 0,0 18,0-17,0 17,0-18,0 0,0 18,0-17,0 17,0-18,-17 18,-1 0,18 0,-18 0,18 0,-17-17,17 17,-18 0,0 0,18 0,0 0,0 0,0 17,-17-17,17 0,-18 0,1 0,17 0,-18 0,18 0,-18 0,18-17,0 17,-17-18,-1 18,18-18,0 18,0-17,-18 17,18-18,0 18,0 0,-17 0,17-18,-18 18,18-17,0 17,0 0,0-18,0 0,-18 18,18 0,0-17,0 17,0-18,0 18,0-17,0 17,0-18,0 18,0-18,0 18,0-17,0-1,0 18,0-18,0 18,0-17,-17 17,17 0,0-18,-18 0,1 18,17 0,0 0,0-17,-18 17,18 0,0 0,0-18,-18 18,18 0,-17-18,-1 18,18 0,0-17,0 17,-18 0,18-18,0 18,0 0,0-17,0-1,-17 18,-1 0,18 0,0-18,-18 18,18 0,-17 0,17-17,0-1,0 18,-18 0,1 0,17 0,0 0,-18 0,18-18,0 18,-18 0,18 0,-17-17,17 17,-18 0,18 0,-18 0,18 0,0-18,-17 0,-1 18,18 0,0 0,-18 0,18-17,0 17,0-18,0 1,0 17,0-18,0 18,0-18,0 18,0-17,0-1,0 18,0-18,0 18,0-17,0-1,0 18,0-18,0 18,0-17,0 17,0-18,0 1,0 17,0-18,-17 18,17 0,-18-18,18 1,0 17,0 0,-18 0,18-18,0 18,0 0,-17 0,-1 0,18 0,-17 0,17 0,0-18,-18 18,18-17,0-1,0 18,-18 0,18-18,-17 18,17 0,0-17,0 17,-18-18,18 18,0 0,0-18,-18 18,1-17,17 17,0 0,-18-18,18 1,0 17,-18-18,18 18,0 0,-17-18,17 1,-18 17,18 0,0 0,-17 0,17 0,-18 0,0 0,18 0,-17 0,17 0,-18 0,18 0,-18 0,18-18,-17 18,17 0,0-18,0 18,0-17,0-1,0 18,0-18,0 18,-18 0,18-17,0-1,0 18,0-17,0 17,0 0,-18-18,1 18,17 0,-18-18,18 1,0 17,-17 0,17 0,-18 0,0 0,18 0,0 0,0 0,-17 0,17 0,0 0,-18 0,0 0,18 0,-17 0,17 0,-18 0,18 0,-18 0,1 0,17 0,-18-18,18 18,-18 0,18-18,0 1,0 17,-17-18,17 18,0 0,0-18,0 18,0-17,-18 17,18-18,0 18,0-17,0 17,-17 0,17-18,0 0,0 18,-18 0,18-17,0 17,-18 0,18-18,0 18,-17-18,17 1,0 17,0 0,-18 0,0 0,18-18,0 18,-17 0,17 0,0 0,-18-18,0 18,18 0,-17 0,17 0,-18 0,18 0,0 0,-17 0,-1 0,18 0,-18 0,18 0,-17 0,-1 0,18 0,-18 0,18 0,-17 0,17 0,-18 0,18 18,0-18,-18 18,18-1,0-17,0 0,0 18,0-18,-17 0,17 18,0-18,0 17,0 1,0-18,0 18,0-18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1:50:35.917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AFB50B9-78E1-4CA1-8C0A-BBFB39A821FE}" emma:medium="tactile" emma:mode="ink">
          <msink:context xmlns:msink="http://schemas.microsoft.com/ink/2010/main" type="writingRegion" rotatedBoundingBox="3171,9558 8890,7963 9075,8627 3357,10223"/>
        </emma:interpretation>
      </emma:emma>
    </inkml:annotationXML>
    <inkml:traceGroup>
      <inkml:annotationXML>
        <emma:emma xmlns:emma="http://www.w3.org/2003/04/emma" version="1.0">
          <emma:interpretation id="{DCD730B3-77AE-4623-ACD6-3D9A50AF36CD}" emma:medium="tactile" emma:mode="ink">
            <msink:context xmlns:msink="http://schemas.microsoft.com/ink/2010/main" type="paragraph" rotatedBoundingBox="3171,9558 8890,7963 9075,8627 3357,10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2A98D5-9EEB-439A-98DC-5DD6C3B8CFB5}" emma:medium="tactile" emma:mode="ink">
              <msink:context xmlns:msink="http://schemas.microsoft.com/ink/2010/main" type="line" rotatedBoundingBox="3171,9558 8890,7963 9075,8627 3357,10223"/>
            </emma:interpretation>
          </emma:emma>
        </inkml:annotationXML>
        <inkml:traceGroup>
          <inkml:annotationXML>
            <emma:emma xmlns:emma="http://www.w3.org/2003/04/emma" version="1.0">
              <emma:interpretation id="{0010669C-D896-47F4-9C02-D713D42F4339}" emma:medium="tactile" emma:mode="ink">
                <msink:context xmlns:msink="http://schemas.microsoft.com/ink/2010/main" type="inkWord" rotatedBoundingBox="3171,9558 8890,7963 9075,8627 3357,10223"/>
              </emma:interpretation>
              <emma:one-of disjunction-type="recognition" id="oneOf0">
                <emma:interpretation id="interp0" emma:lang="cs-CZ" emma:confidence="0">
                  <emma:literal>nim</emma:literal>
                </emma:interpretation>
                <emma:interpretation id="interp1" emma:lang="cs-CZ" emma:confidence="0">
                  <emma:literal>mm</emma:literal>
                </emma:interpretation>
                <emma:interpretation id="interp2" emma:lang="cs-CZ" emma:confidence="0">
                  <emma:literal>mim</emma:literal>
                </emma:interpretation>
                <emma:interpretation id="interp3" emma:lang="cs-CZ" emma:confidence="0">
                  <emma:literal>am</emma:literal>
                </emma:interpretation>
                <emma:interpretation id="interp4" emma:lang="cs-CZ" emma:confidence="0">
                  <emma:literal>atm</emma:literal>
                </emma:interpretation>
              </emma:one-of>
            </emma:emma>
          </inkml:annotationXML>
          <inkml:trace contextRef="#ctx0" brushRef="#br0">0 1976,'0'0,"0"0,18 0,0 0,-18 0,17 0,-17 0,18 0,0 0,-18 0,17 0,-17 0,0 0,18 0,-18 0,0-18,18 18,-1 0,-17 0,18 0,-18 0,17 0,1 0,-18 0,0 0,18 0,-18 0,17 0,-17-18,18 18,0 0,-1 0,-17 0,18 0,0 0,-18 0,17 0,-17 0,18 0,-18 0,17 0,1 0,-18 0,18 0,-18 0,17 0,1 0,-18 0,0 0,18 0,-18-17,0 17,0-18,17 18,-17 0,0-17,18 17,-18 0,18 0,-18 0,17-18,-17 18,18 0,0 0,-18 0,17 0,-17 0,18 0,-18 0,0 0,17 0,1 0,-18 0,18 0,-18 0,17 0,1 0,-18 0,0 0,18 0,-18 0,17 0,-17-18,0 18,0 0,18 0,-18-17,18 17,-18 0,17 0,-17 0,18 0,-1 0,1 0,-18 0,18 0,-1 0,-17 0,18-18,-18 18,18 0,-18 0,0 0,0-18,0 1,0 17,0-18,0 18,17 0,-17-18,0 18,0 0,18-17,-18 17,18 0,-18 0,17 0,1 0,-18-18,17 18,-17 0,18 0,-18 0,0-17,18 17,-18 0,17 0,-17-18,18 0,-18 18,0-17,0 17,0 0,0-18,0 0,18 18,-1 0,-17 0,0 0,18 0,-18-17,18 17,-18 0,0 0,0-18,17 18,1 0,-18 0,18 0,-18 0,17 0,-17 0,18 0,-1 0,-17 0,18 0,0 0,-1 0,-17 0,18 0,-18 0,18-18,-1 18,-17 0,18 0,-18 0,18 0,-18 0,0-17,17 17,1 0,-18 0,17 0,-17 0,18 0,0 0,-18 0,17 0,-17 0,18 0,-18 0,18 0,-1 0,-17 0,18 0,-18 0,0-18,18 18,-1 0,-17 0,0 0,18 0,-18 0,0-18,17 18,-17 0,0-17,18 17,0 0,-18 0,0 0,0-18,17 18,-17 0,0 0,0-17,18 17,-18-18,18 18,-18-18,0 18,0 0,17 0,-17 0,0-17,18 17,-18 0,18 0,-18 0,17 0,-17-18,0 18,18 0,-18-18,0 18,18 0,-1 0,-17 0,18 0,-18 0,17 0,-17 0,18 0,0 0,-18 0,0 0,17 0,-17 0,18 0,0 0,-18-17,0 17,17 0,-17 0,0 0,18 0,-18 0,18-18,-18 18,17 0,-17 0,0-18,18 18,-18-17,0 17,17 0,-17 0,18 0,-18-18,0 18,0 0,18 0,-18 0,0-17,17 17,-17 0,18-18,0 18,-18 0,0-18,17 18,-17-17,0 17,0 0,18-18,-18 0,0 18,0-17,0 17,0-18,0 18,0-18,0 18,0 0,0 0,0 0,0 0,18 0,-18-17,0 17,17 0,-17-18,0 18,0 0,0-17,18-1,-18 18,0 0,0-18,0 18,17 0,-17-17,18 17,-18 0,0-18,0 0,18 18,-18 0,0 0,0-17,17 17,-17 0,0-18,0 18,0-18,0 18,18 0,0-17,-18 17,0 0,0-18,17 18,-17 0,18-18,0 18,-1 0,-17-17,0 17,0-18,18 18,-18-17,18 17,-18 0,17 0,-17-18,18 18,-18 0,17-18,1 18,-18 0,0 0,18 0,-18-17,0-1,17 18,-17 0,18 0,-18-18,0 18,0 0,18 0,-18-17,0 17,17 0,-17-18,18 18,0 0,-18 0,0 0,17 0,-17-18,0 18,18 0,-1 0,-17 0,0 0,18 0,-18 0,18 0,-1 0,1 0,0 0,-1 0,-17 0,0-17,18 17,-18 0,0 0,18 0,-18 0,17 0,-17-18,18 18,-18 0,17 0,-17 0,18 0,0 0,17 0,-35 0,18 0,-18 0,17 0,-17 0,0 0,18 0,0 0,-18 0,17 0,-17 0,18 0,0 0,-18 0,17 18,-17-18,18 0,-18 0,17 0,-17 17,0-17,18 0,-18 0,18 0,-18 18,17-18,1 0,-18 0,18 0,-18 0,17 0,-17 0,18 0,0 18,-18-18,17 0,-17 0,18 0,-1 0,-17 0,18 0,-18 0,0 17,18-17,-18 0,17 0,1 0,-18 0,18 0,-18 0,35 0,-35 0,18 0,-18 0,17 0,-17 0,18 0,-1 0,-17 0,0 0,18 0,-18 0,0 0,18 0,-1 0,-17 0,18 0,-18 0,18 0,-18 0,17 0,-17 0,0 18,0 0,18-18,-18 0,0 17,0-17,0 18,0-18,0 18,18-18,-18 17,0-17,0 18,17-18,-17 0,18 0,-18 0,0 17,18-17,-18 18,0-18,17 0,-17 0,0 0,18 0,-1 0,-17 0,0 0,18 0,-18 0,18 0,-1 0,-17 0,18 0,-18 0,18 0,-18 0,0 0,17 0,1 0,-18 0,0 0,18 0,-18 0,17 18,1-18,-18 0,17 0,-17 17,0-17,18 0,-18 0,18 0,-1 0,-17 0,18 0,17 0,-35 0,18 0,-18 0,18 0,-1 0,-17 0,0 0,0 0,0 0,18 0,-18-17,0 17,0-18,0 0,0 18,0 0,0-17,17 17,-17 0,18 0,-18-18,18 1,-18 17,17 0,-17 0,18 0,0 0,-18 0,17 0,-17 0,18 0,-18 0,18 0,-18 0,17 17,-17-17,18 0,-18 0,18 0,-18 0,0-17,17 17,-17 0,18 0,-18 0,17 0,1 0,-18 0,18 0,-18 0,17 0,-17 0,18 0,0-18,-18 18,0 0,17 0,-17-18,18 18,0 0,-18 0,0 0,17 0,-17-17,0 17,0-18,18 18,-18 0,0 0,17 0,-17-18,18 18,-18 0,0-17,18 17,-18 0,17 0,1 0,-18 0,18 0,-18 0,17 0,-17 0,18 0,0 0,-18 0,0 0,17 0,-17 0,0 0,18 0,-18-18,0 18,0-18,17 18,-17-17,0 17,0 0,0-18,0 1,18 17,-18 0,18 0,-18 17,17-17,1 0,-18 0,0 0,0 0,0 0,0-17,0 17,18 0,-18 0,0-18,17 18,1-18,0 18,-18 0,35 0,-35 0,18 0,-18 0,17 0,-17 18,18-18,-18 18,17-18,-17 17,0-17,18 0,-18 0,18 0,-1 0,-17 0,18 0,-18 0,0 0,18 0,-18 0,17 0,1 0,-18 0,18 0,-18 0,17 0,1 0,-18 0,17 0,-17 0,0 0,18 0,-18 0,18 0,-1-17,-17 17,18 0,-18 0,18 0,-1 0,-17 0,18 0,-18 0,18 0,-18 0,17 0,1 0,-18-18,0 18,17 0,-17 0,0 0,18-18,0 18,-18-17,0 17,0 0,17 0,-17-18,0 18,18 0,-18 0,0-18,0 18,18 0,-18-17,0-1,0 18,0-18,0 18,0-17,0-1,17 18,-17-17,0 17,0-18,0 18,0 0,0-18,0 1,0 17,0-18,0 18,18 0,-18-18,0 1,0 17,0-18,0 18,0 0,0-18,0 18,18 0,-18-17,0-1,0 18,0-18,17 18,-17-17,0 17,0-18,0 1,0 17,0-18,0 18,0-18,0 18,0-17,0 17,0-18,0 18,0-18,0 18,0-17,0-1,-17 18,17 0,0-18,0 18,0-17,0-1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1:54:13.33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4578B0-353F-4991-8C73-CF681A774E5D}" emma:medium="tactile" emma:mode="ink">
          <msink:context xmlns:msink="http://schemas.microsoft.com/ink/2010/main" type="writingRegion" rotatedBoundingBox="9665,11082 6701,11853 6438,10838 9401,10067"/>
        </emma:interpretation>
      </emma:emma>
    </inkml:annotationXML>
    <inkml:traceGroup>
      <inkml:annotationXML>
        <emma:emma xmlns:emma="http://www.w3.org/2003/04/emma" version="1.0">
          <emma:interpretation id="{0EC2246F-BAF7-457A-81FB-676B599E9FFA}" emma:medium="tactile" emma:mode="ink">
            <msink:context xmlns:msink="http://schemas.microsoft.com/ink/2010/main" type="paragraph" rotatedBoundingBox="9665,11082 6701,11853 6438,10838 9401,10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C4942-5EC0-4B5F-8D90-A2FEA9D016E0}" emma:medium="tactile" emma:mode="ink">
              <msink:context xmlns:msink="http://schemas.microsoft.com/ink/2010/main" type="line" rotatedBoundingBox="9665,11082 6702,11853 6438,10838 9401,10067"/>
            </emma:interpretation>
          </emma:emma>
        </inkml:annotationXML>
        <inkml:traceGroup>
          <inkml:annotationXML>
            <emma:emma xmlns:emma="http://www.w3.org/2003/04/emma" version="1.0">
              <emma:interpretation id="{C315995B-9BB1-4057-B194-300B6A911BAB}" emma:medium="tactile" emma:mode="ink">
                <msink:context xmlns:msink="http://schemas.microsoft.com/ink/2010/main" type="inkWord" rotatedBoundingBox="9665,11082 6702,11853 6438,10838 9401,10067"/>
              </emma:interpretation>
              <emma:one-of disjunction-type="recognition" id="oneOf0">
                <emma:interpretation id="interp0" emma:lang="cs-CZ" emma:confidence="0">
                  <emma:literal>w</emma:literal>
                </emma:interpretation>
                <emma:interpretation id="interp1" emma:lang="cs-CZ" emma:confidence="0">
                  <emma:literal>W</emma:literal>
                </emma:interpretation>
                <emma:interpretation id="interp2" emma:lang="cs-CZ" emma:confidence="0">
                  <emma:literal>m</emma:literal>
                </emma:interpretation>
                <emma:interpretation id="interp3" emma:lang="cs-CZ" emma:confidence="0">
                  <emma:literal>v</emma:literal>
                </emma:interpretation>
                <emma:interpretation id="interp4" emma:lang="cs-CZ" emma:confidence="0">
                  <emma:literal>a</emma:literal>
                </emma:interpretation>
              </emma:one-of>
            </emma:emma>
          </inkml:annotationXML>
          <inkml:trace contextRef="#ctx0" brushRef="#br0">2877 353,'-17'0,"17"0,0 0,-18 0,0 0,18 0,0 0,0 0,-17 0,17 17,0 1,-18-18,18 0,0 18,-18-18,18 17,0 1,0-18,-17 0,17 18,0-18,0 17,0-17,0 18,0-1,0-17,0 0,0 18,0-18,0 18,-18-18,18 0,0 0,0 17,-18-17,1 0,17 0,-18 0,18 18,0-18,-17 0,17 0,-18 0,0 0,18 0,-17 0,17 0,-18 0,0 0,18 0,-17 0,17 0,-18 0,18 0,-18 0,1 0,-1 0,18 0,0 0,-17 0,17 0,-18 0,18 18,-18-18,18 0,0 0,-17 0,17 17,0-17,-18 0,18 18,-18-18,18 0,0 0,-17 0,17 0,-18 0,0 0,18 0,-17 0,17 0,0 0,-18 0,18 0,0-18,0 18,0-17,-17 17,17 0,-18 0,18 0,0-18,-18 18,18 0,-17 0,-1 0,18 0,-18 0,18 0,0-18,-17 18,-1 0,18-17,0 17,-18 0,18-18,0 18,0-18,0 1,0 17,-17 0,17 0,0 0,-18 0,0 0,18 0,0 0,0 0,0-18,-17 18,17 0,-18 0,18-17,-17 17,17 0,0 0,-18 0,18-18,0 0,0 18,0-17,0 17,0-18,0 0,-18 18,18 0,0-17,0 17,0-18,0 18,0 0,0-18,-17 18,-1 0,18-17,0 17,-18 0,18 0,-17 0,-1 0,18 0,0 0,-18-18,18 18,-17 0,17 0,-18 0,1 0,17-18,-18 18,18 0,-18 0,1 0,17 0,-18 0,18 0,-18 0,18 0,-17 0,-1 0,18 0,-18 0,18 0,-17-17,-1 17,18 0,0-18,0 18,0 0,-17 0,17-17,0 17,0 0,-18 0,18-18,0 18,0-18,-18 18,18 0,-17-17,17 17,0-18,0 0,-18 18,18 0,0-17,0 17,0-18,0 18,-18 0,18-18,0 1,0 17,0 0,-17 0,17-18,-18 18,18 0,0-17,-18 17,18-18,-17 18,-1 0,18 0,0 0,0 0,0 18,0-18,0 17,-18-17,18 0,-17 0,17 18,0-18,0 17,-18-17,1 0,17 0,0 0,-18 0,18 0,0 0,-18 0,1 0,17 18,-18-18,18 18,0-18,0 0,0 17,-18-17,18 0,0 18,0-18,0 18,0-18,-17 17,17 1,-18-18,18 0,-18 0,18 0,-17 0,17 0,-18 0,18 0,0 18,-17-18,17 0,0 0,-18 0,18 17,0-17,-18 0,18 18,-17-18,17 17,0-17,0 0,-18 18,18-18,0 18,0-1,0-17,0 18,0-18,0 18,0-18,-18 0,1 0,17 0,-18 0,18 0,0 0,-18 0,18 0,-17 0,-1 0,18 0,-17 0,17 0,-18 0,18 17,-18-17,18 0,-17 0,17 0,-18 18,18-18,0 0,-18 0,18 18,-17-18,17 0,0 0,-18 17,18-17,0 18,-18-18,1 0,17 0,-18 0,18 0,-18 0,18 0,-17 0,-1 0,18 0,-17 0,17 0,-18 0,0 18,18-18,0 17,0-17,0 18,-17-1,17-17,0 0,-18 0,18 18,0-18,-18 0,1 0,17 0,-18 0,18 0,-18 0,1 0,17 0,-18 0,18 0,-17 0,17 0,-18 0,0 0,18 0,-17 0,17 0,-18 0,18 0,-18 0,1 0,17 0,-18 0,18 18,0-18,0 0,-18 17,18 1,-17-18,17 0,0 18,0-18,0 17,0 1,0-18,0 18,0-18,0 0,0 17,0-17,0 18,0-1,0-17,0 0,0 18,0-18,0 18,0-1,0-17,0 18,0-18,0 18,-18-18,18 0,0 17,0 1,0-18,0 18,0-18,0 17,0 1,0-18,0 17,-17-17,17 0,0 18,0-18,-18 0,18 18,-18-18,18 17,0-17,0 18,0-18,0 0,0 18,18-18,-18 17,0-17,0 0,18 0,-18 18,0-18,17 0,-17 0,0 18,0-18,0 0,0 17,0 1,-17-18,17 0,-18 0,0 0,18 18,0-18,-17 0,17 0,0 0,-18 0,0 0,18 17,0-17,-17 0,17 0,0 18,-18-18,18 0,0 17,0-17,0 0,-18 0,18 18,-17-18,17 0,0 0,0 18,-18-18,18 17,-18-17,1 0,17 0,0 18,-18-18,18 0,0 0,-17 0,17 18,0-18,-18 0,0 0,18 17,0-17,-17 0,17 0,0 0,-18 0,0 0,18 0,-17 0,17 0,0 18,-18-18,18 0,0 18,0-18,0 0,0 17,0 1,0-18,0 17,0-17,0 18,0 0,0-18,0 17,0-17,0 18,0-18,0 18,0-1,0-17,0 18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1:55:19.326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4012BD9-96E7-402C-A0AB-29401DE1631C}" emma:medium="tactile" emma:mode="ink">
          <msink:context xmlns:msink="http://schemas.microsoft.com/ink/2010/main" type="writingRegion" rotatedBoundingBox="13974,13005 9701,11253 9943,10662 14216,12415"/>
        </emma:interpretation>
      </emma:emma>
    </inkml:annotationXML>
    <inkml:traceGroup>
      <inkml:annotationXML>
        <emma:emma xmlns:emma="http://www.w3.org/2003/04/emma" version="1.0">
          <emma:interpretation id="{438C8BD9-50AD-4E45-9CF4-0B8384C7B437}" emma:medium="tactile" emma:mode="ink">
            <msink:context xmlns:msink="http://schemas.microsoft.com/ink/2010/main" type="paragraph" rotatedBoundingBox="13974,13005 9701,11253 9943,10662 14216,12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AFBE2-F246-42CC-9738-341CA689E71B}" emma:medium="tactile" emma:mode="ink">
              <msink:context xmlns:msink="http://schemas.microsoft.com/ink/2010/main" type="line" rotatedBoundingBox="13974,13005 9700,11253 9943,10662 14216,12415"/>
            </emma:interpretation>
          </emma:emma>
        </inkml:annotationXML>
        <inkml:traceGroup>
          <inkml:annotationXML>
            <emma:emma xmlns:emma="http://www.w3.org/2003/04/emma" version="1.0">
              <emma:interpretation id="{C10BFD9B-181B-4AAA-8E6E-A804138B24D0}" emma:medium="tactile" emma:mode="ink">
                <msink:context xmlns:msink="http://schemas.microsoft.com/ink/2010/main" type="inkWord" rotatedBoundingBox="13974,13005 9700,11253 9943,10662 14216,12415"/>
              </emma:interpretation>
              <emma:one-of disjunction-type="recognition" id="oneOf0">
                <emma:interpretation id="interp0" emma:lang="cs-CZ" emma:confidence="0">
                  <emma:literal>samo</emma:literal>
                </emma:interpretation>
                <emma:interpretation id="interp1" emma:lang="cs-CZ" emma:confidence="0">
                  <emma:literal>mor</emma:literal>
                </emma:interpretation>
                <emma:interpretation id="interp2" emma:lang="cs-CZ" emma:confidence="0">
                  <emma:literal>mo</emma:literal>
                </emma:interpretation>
                <emma:interpretation id="interp3" emma:lang="cs-CZ" emma:confidence="0">
                  <emma:literal>mamo</emma:literal>
                </emma:interpretation>
                <emma:interpretation id="interp4" emma:lang="cs-CZ" emma:confidence="0">
                  <emma:literal>zmar</emma:literal>
                </emma:interpretation>
              </emma:one-of>
            </emma:emma>
          </inkml:annotationXML>
          <inkml:trace contextRef="#ctx0" brushRef="#br0">4304 1147,'0'0,"0"17,0-17,0 18,0-18,0 0,0 18,17-18,-17 17,0 1,18-18,-18 0,0 18,0-18,0 17,0 1,0-18,0 18,18-18,-18 0,0 17,0-17,0 18,17-18,-17 18,0-18,0 17,0-17,0 18,0-1,0-17,0 0,0 18,18-18,-18 0,0 0,0 18,0-18,0 17,0 1,0-18,0 18,0-18,0 0,0 17,0 1,0-18,0 0,-18 0,1 0,17 0,-18 0,18 18,0-18,-18 0,1 0,17 0,-18 0,18 0,-18 0,18 0,-17 0,-1 0,18 0,-18 0,18 0,-17 0,-1 0,18 0,-18 0,18 0,0 0,-17 0,17 0,-18 0,1 0,17 0,-18 0,0 0,1 0,17 0,-18 0,18 0,-18 0,1 0,17 0,-18 0,18 0,-18 0,18 0,-17 0,-1 0,18 0,-17 0,17 0,-18 0,0 0,18 0,-17 0,17 0,-18 0,18-18,0 18,-18-18,18 18,-17 0,17 0,-18-17,18 17,-18 0,1 0,17 0,0-18,-18 18,18 0,0-18,-17 18,17 0,0-17,-18 17,18 0,-18 0,18-18,0 18,-17 0,-1 0,18 0,-18 0,18 0,-17 0,17 0,0-18,-18 18,18 0,-18 0,1 0,17-17,0 17,-18 0,18 0,0 0,-18 0,1 0,17 0,-18 0,18-18,0 18,-17 0,17 0,-18 0,0 0,18 0,-17 0,17 0,-18 0,0 0,18 0,-17 0,17 0,-18 0,18 0,-18 0,1-17,17 17,0-18,-18 18,18 0,-17 0,-1 0,18-18,0 18,0 0,0-17,-18 17,18 0,0 0,0-18,-17 18,17-18,0 18,-18-17,0 17,18 0,-17 0,17 0,-18-18,0 18,18 0,0-18,-17 18,17 0,-18 0,18 0,-17 0,-1 0,0 0,18 0,0 0,-17 0,-1 0,18 0,0-17,0 17,-18 0,18-18,0 18,0 0,-17 0,17-18,-18 18,18-17,0 17,0 0,0-18,-18 18,18 0,-17 0,17-17,-18 17,18-18,-18 18,18 0,0-18,0 18,0 0,-17 0,17-17,0 17,-18 0,1 0,17 0,-18 0,18 0,-18 0,18 0,0 0,-17 0,-1 0,18 0,0 0,-18 0,18 0,-17 0,-1 0,18 0,-18 0,18 0,-17 0,17 0,-18 0,1 0,17 0,-18 0,18 0,0 0,-18 0,18-18,0 18,0-18,-17 18,17-17,0 17,-18 0,18-18,0 0,0 18,0-17,0 17,-18 0,18 0,-17 0,17-18,-18 18,18 0,-18 0,18 0,-17 0,17 0,-18 0,1 0,17 0,-18 0,18-17,0 17,-18 0,1 0,17 0,-18-18,18 18,-18 0,18-18,-17 18,-1 0,18 0,0-17,-18 17,18 0,-17 0,17-18,-18 18,18 0,0 0,-18-18,18 18,-17 0,17-17,0 17,-18 0,1 0,17-18,0 18,-18 0,18 0,0-18,-18 18,18 0,-17 0,17 0,-18 0,18 0,-18 0,18 0,-17 0,-1 0,18-17,-18 17,18 0,-17 0,-1 0,18 0,-17 0,17 0,-18 0,18 0,0-18,-18 18,1 0,17 0,-18 0,18 0,-18 0,1 0,17-17,0 17,0 0,0-18,-18 18,18 0,0-18,0 18,-18 0,18-17,0-1,0 18,0 0,-17 0,-1-18,18 18,0 0,0-17,0-1,0 18,-17 0,17-18,0 18,0-17,0 17,0-18,0 0,0 18,0-17,0 17,0 0,0-18,0 1,0 17,0-18,0 18,-18 0,0 0,18 0,-17 0,17 0,-18 0,18 0,0-18,-18 18,1 0,17 0,0 0,0-17,-18 17,18 0,-18 0,1 0,17-18,0 18,-18 0,18 0,-18 0,18 0,-17 0,-1 0,18 0,-17 0,17 0,0 0,-36 0,36-18,0 18,0-17,0 17,0 0,0-18,-17 0,17 18,0-17,0 17,0 0,0-18,0 1,0 17,0-18,-18 18,18 0,0-18,0 18,0 0,-18 0,18-17,0-1,-17 18,17 0,0-18,0 18,-18-17,18-1,0 18,0 0,0-18,0 18,0-17,0 17,-18-18,18 1,0 17,0-18,0 18,-17 0,17-18,0 1,0 17,0 0,-18 0,18-18,0 18,-17 0,17 0,-18 0,0 0,18 0,-17 0,17 0,-18 0,0 0,18 0,-17 0,17 0,-18 0,18 0,-18 0,1 0,-1 0,18 0,-17 0,-1 0,18 0,-18 0,18-18,-17 18,-1 0,18 0,-18 0,18 0,-17 0,17 0,0 18,-18-18,0 0,18 0,-17 0,17 0,-18 0,0 0,18 0,-17 0,17 0,-18 0,18 0,-17 0,-1 0,18 0,0 0,-18 0,18 0,-17 0,-1 0,18 18,0-1,0-17,-18 0,18 0,-17 0,17 18,0-18,0 18,-18-18,18 17,-18-17,18 0,0 18,0-18,0 17,0-17,0 18,0 0,0-18,0 0,-17 0,17 17,0-17,-18 0,1 0,17 0,-18 0,18 0,-18 0,18 0,0-17,0 17,0-18,0 18,-17 0,17-18,-18 18,18 0,0 0,-18 0,18 0,-35 0,35 0,-18 0,18 0,0 0,-17 0,17 0,0 0,0 0,-18 0,1 0,17 18,0-18,0 18,0-18,-18 17,18-17,0 18,0-18,-18 0,18 18,-17-18,17 0,-18 0,18 0,-18 0,18 0,-17 0,17-18,-18 18,18 0,0-18,0 18,-18 0,18 0,0-17,0 17,-17 0,17-18,-18 18,18 0,-18 0,18 0,0 0,-17-18,17 18,-18 0,1 0,17-17,0 17,0 0,-18 0,18 0,-18 0,1-18,17 18,-18 0,18 0,0-17,-18 17,18 0,-17 0,17 0,-18 0,18 0,-18 0,18 0,-17 0,-1 0,18 0,-17-18,17 18,-18 0,18 0,-18 0,1 0,17 0,-18 0,18 0,-18 0,1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1:57:54.01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B24D379-5B2B-4BA7-BEC9-BD8B261A9239}" emma:medium="tactile" emma:mode="ink">
          <msink:context xmlns:msink="http://schemas.microsoft.com/ink/2010/main" type="writingRegion" rotatedBoundingBox="18109,9422 19232,17379 17144,17673 16021,9717"/>
        </emma:interpretation>
      </emma:emma>
    </inkml:annotationXML>
    <inkml:traceGroup>
      <inkml:annotationXML>
        <emma:emma xmlns:emma="http://www.w3.org/2003/04/emma" version="1.0">
          <emma:interpretation id="{CB4F6653-40A6-40BB-B106-5D7C652A219C}" emma:medium="tactile" emma:mode="ink">
            <msink:context xmlns:msink="http://schemas.microsoft.com/ink/2010/main" type="paragraph" rotatedBoundingBox="18109,9422 19232,17379 17144,17673 16021,9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A7ABA0-B9F2-47FF-A11B-3C465EEC590C}" emma:medium="tactile" emma:mode="ink">
              <msink:context xmlns:msink="http://schemas.microsoft.com/ink/2010/main" type="line" rotatedBoundingBox="18109,9422 19232,17379 17144,17674 16021,9717"/>
            </emma:interpretation>
          </emma:emma>
        </inkml:annotationXML>
        <inkml:traceGroup>
          <inkml:annotationXML>
            <emma:emma xmlns:emma="http://www.w3.org/2003/04/emma" version="1.0">
              <emma:interpretation id="{3EA85DA0-824B-415C-ACF5-FB7C00AEC243}" emma:medium="tactile" emma:mode="ink">
                <msink:context xmlns:msink="http://schemas.microsoft.com/ink/2010/main" type="inkWord" rotatedBoundingBox="18109,9422 19232,17379 17144,17674 16021,9717"/>
              </emma:interpretation>
              <emma:one-of disjunction-type="recognition" id="oneOf0">
                <emma:interpretation id="interp0" emma:lang="cs-CZ" emma:confidence="0">
                  <emma:literal>m</emma:literal>
                </emma:interpretation>
                <emma:interpretation id="interp1" emma:lang="cs-CZ" emma:confidence="0">
                  <emma:literal>n</emma:literal>
                </emma:interpretation>
                <emma:interpretation id="interp2" emma:lang="cs-CZ" emma:confidence="0">
                  <emma:literal>i</emma:literal>
                </emma:interpretation>
                <emma:interpretation id="interp3" emma:lang="cs-CZ" emma:confidence="0">
                  <emma:literal>na</emma:literal>
                </emma:interpretation>
                <emma:interpretation id="interp4" emma:lang="cs-CZ" emma:confidence="0">
                  <emma:literal>u</emma:literal>
                </emma:interpretation>
              </emma:one-of>
            </emma:emma>
          </inkml:annotationXML>
          <inkml:trace contextRef="#ctx0" brushRef="#br0">27 0,'0'0,"0"0,0 0,0 27,0-27,0 26,0-26,0 27,0-1,0-26,0 27,0-27,0 26,0 1,0-27,0 26,0-26,0 27,0-27,0 26,0 0,-27-26,27 0,0 27,0-27,0 0,0 26,0 1,0-27,0 26,0-26,0 27,0-27,0 0,0 26,0-26,0 27,27-27,-27 0,26 0,-26 0,27 0,-27 26,26-26,-26 0,27 0,-1 0,-26 0,27 0,-27 0,0 0,0 0,26 0,-26-26,26 26,-26-27,0 27,27 0,-27 0,0 0,0 0,26 0,-26 0,0 27,0-27,0 26,0-26,0 27,0-1,27-26,-27 0,26 26,-26-26,0 27,0-27,0 26,0 1,0-27,0 26,0-26,0 27,0-1,0-26,0 27,0-27,0 26,0-26,0 27,0-1,-26-26,26 0,0 27,0-27,-27 0,27 0,0 0,-26 0,26 0,0 26,-27-26,1 0,26 0,0 0,0 26,0 1,0-27,-26 0,26 26,0-26,0 27,0-27,0 26,0-26,0 27,0-27,0 0,0 26,26-26,0 0,-26 27,0-27,0 26,27-26,-27 0,0 0,26 0,-26 27,0-27,0 26,0 0,0-26,0 27,0-27,0 26,0-26,0 27,0-27,0 26,0-26,0 27,0-27,0 26,0 1,0-27,0 26,0-26,27 0,-27 27,0-1,0-26,0 27,26-27,-26 0,0 26,0-26,0 0,0 26,0 1,0-27,27 0,-27 26,0-26,0 0,0 27,0-1,0-26,0 27,0-27,0 26,0-26,0 27,0-1,0-26,0 27,0-27,0 26,0 0,0-26,0 27,0-27,0 26,26-26,1 0,-27 0,0 0,0 27,26-27,-26 0,0 26,0-26,27 0,-27 27,0-27,26 0,-26 26,0 1,0-27,0 26,26-26,-26 27,0-27,0 26,0 1,0-27,27 26,-27-26,0 0,0 26,26-26,-26 27,0-27,27 0,-27 26,26-26,-26 0,0 0,27 27,-27-27,26 0,1 0,-27 0,0 0,26 0,-26 0,27 0,-27 0,26 0,1 0,-27 0,0 26,26-26,-26 0,0 27,26-27,-26 0,27 0,-27 26,26-26,-26 27,0-27,27 0,-1 26,1-26,-27 0,26 0,-26 27,27-27,-27 0,0 0,26 0,-26 0,0 26,27-26,-27 0,26 0,-26 0,26 26,-26-26,27 27,-27-27,0 0,26 0,-26 26,27-26,-27 0,0 27,0-1,26-26,-26 0,0 27,0-27,0 26,0-26,27 0,-27 0,0 27,0-27,0 26,0-26,26 0,-26 27,27-27,-27 0,0 26,0-26,0 27,26-27,-26 0,0 26,27-26,-27 0,0 26,0-26,0 0,0 27,0-1,0-26,0 27,0-27,0 26,0 1,0-27,0 26,0-26,0 27,0-27,0 26,0-26,-27 0,27 0,0 27,-26-27,26 0,-27 0,27 26,0-26,0 26,0 1,27-27,-27 26,0-26,0 0,0 27,0-27,0 26,0 1,0-27,0 0,0 26,26-26,-26 0,27 0,-27 27,26-27,-26 26,0-26,0 0,0 27,27-27,-27 0,0 26,0-26,0 0,0 27,26-1,-26-26,0 0,0 26,26-26,-26 0,27 0,-27 27,0-27,0 26,26-26,-26 27,0-27,0 26,0-26,0 27,0-1,0-26,0 27,0-27,0 26,0-26,0 27,0-1,0-26,0 26,0-26,0 27,0-1,0-26,0 27,0-27,0 26,0-26,0 27,0-1,0-26,0 27,0-27,0 26,0 1,0-27,0 26,0-26,0 0,27 27,-27-27,0 0,26 0,1 0,-27 0,26 0,-26 26,0 0,0-26,27 0,-27 27,26-27,-26 0,27 26,-27 1,0-27,0 0,26 0,-26 26,0-26,26 0,1 27,-27-27,26 0,1 0,-1 26,1-26,-27 27,53-27,-53 0,26 0,-26 26,0-26,0 27,0-1,0-26,27 0,-27 26,26-26,-26 27,0-27,0 26,0-26,27 0,-27 27,0-27,0 0,0 26,26-26,-26 0,26 0,-26 27,0-1,0-26,0 0,0 27,0-27,27 0,-27 26,0 1,0-27,0 26,0-26,0 27,0-27,0 26,0 0,0-26,0 27,0-27,0 26,0-26,0 27,0-1,0-26,0 27,0-27,0 26,0 1,0-27,0 26,0-26,0 27,0-27,0 26,0 0,0-26,0 27,0-27,0 26,0 1,0-27,0 26,0-26,0 27,0-27,0 0,0 26,0-26,0 27,0-27,-27 26,27-26,-26 0,26 0,-26 0,26 27,0-27,0 26,-27-26,1 0,26 0,-27 0,27 0,-26 27,26-27,0 0,-27 0,27 26,0-26,-26 0,26 26,-27 1,27-27,0 26,-26-26,26 0,-27 0,27 27,0-1,0-26,0 27,0-27,-26 0,26 26,0-26,0 27,0-1,0-26,0 0,0 27,0-27,0 0,0 26,0 0,0-26,0 27,0-27,0 26,0-26,0 27,0-1,0-26,0 27,0-27,0 26,0 1,0-27,0 0,0 0,0 26,-27-26,27 0,0 27,-26-27,26 0,-26 0,26 26,0 1,-27-27,27 0,0 0,-26 0,26 26,-27-26,1 0,26 0,-27 0,27 0,-26 0,-1 26,27-26,0 27,-26-27,26 0,0 26,0-26,-27 0,27 0,0 27,0-27,-26 0,0 0,26 26,0 1,-27-27,27 0,0 26,-26-26,-1 0,27 0,0 0,-26 0,26 27,0-1,-27-26,27 0,-26 0,26 27,-27-27,27 26,0-26,0 0,0 26,-26-26,26 27,0-27,0 26,0-26,0 27,0-27,0 26,0 1,0-27,-27 26,27-26,-26 27,26-1,0-26,0 0,-27 0,27 27,0-27,0 0,-26 0,26 0,-26 0,-1 0,27 26,-26-26,26 0,-53 0,53 0,-27 0,27 0,0 27,0-27,0 0,0 26,0-26,0 26,0-26,0 27,0-1,0-26,0 0,-26 27,-1-27,27 0,0 26,-26-26,26 0,0 0,-27 27,27-1,-26-26,26 0,-26 27,26-27,0 26,0 1,0-27,0 26,0-26,0 26,0-26,0 0,0 27,0-1,-27-26,27 0,0 27,0-27,0 0,0 26,-26-26,26 27,0-27,-27 26,27-26,0 27,-26-27,26 0,0 0,0 26,0 1,-27-27,27 0,0 0,0 26,0-26,-26 0,26 27,-27-27,27 26,0-26,-26 0,26 26,0-26,0 27,0-27,0 26,0 1,0-27,0 26,0-26,0 27,0-1,0-26,0 0,0 27,0-27,-27 0,27 26,0-26,-26 0,26 27,0-1,0-26,0 0,0 26,0-26,0 27,0-1,0-26,-27 0,27 27,0-27,0 26,0-26,0 27,0-1,0-26,0 27,0-27,0 26,0 1,0-27,0 26,0-26,0 27,0-27,0 26,0 0,0-26,0 27,0-27,0 26,0 1,0-27,0 26,0-26,0 27,0-27,0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1:59:29.69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F59A67-BD2D-41D1-884B-DD5A832B8605}" emma:medium="tactile" emma:mode="ink">
          <msink:context xmlns:msink="http://schemas.microsoft.com/ink/2010/main" type="writingRegion" rotatedBoundingBox="18711,12394 19007,9701 20835,9902 20539,12595"/>
        </emma:interpretation>
      </emma:emma>
    </inkml:annotationXML>
    <inkml:traceGroup>
      <inkml:annotationXML>
        <emma:emma xmlns:emma="http://www.w3.org/2003/04/emma" version="1.0">
          <emma:interpretation id="{6029DEBE-09DF-4F44-9D59-6B4644565438}" emma:medium="tactile" emma:mode="ink">
            <msink:context xmlns:msink="http://schemas.microsoft.com/ink/2010/main" type="paragraph" rotatedBoundingBox="18711,12394 19007,9701 20835,9902 20539,125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3E5949-DC6E-42C2-91E2-E769A55866CE}" emma:medium="tactile" emma:mode="ink">
              <msink:context xmlns:msink="http://schemas.microsoft.com/ink/2010/main" type="line" rotatedBoundingBox="18711,12394 19007,9701 20835,9902 20539,12595"/>
            </emma:interpretation>
          </emma:emma>
        </inkml:annotationXML>
        <inkml:traceGroup>
          <inkml:annotationXML>
            <emma:emma xmlns:emma="http://www.w3.org/2003/04/emma" version="1.0">
              <emma:interpretation id="{E48A2230-B09E-448A-81A2-EA609DC524B0}" emma:medium="tactile" emma:mode="ink">
                <msink:context xmlns:msink="http://schemas.microsoft.com/ink/2010/main" type="inkWord" rotatedBoundingBox="18711,12394 19007,9701 20835,9902 20539,12595"/>
              </emma:interpretation>
              <emma:one-of disjunction-type="recognition" id="oneOf0">
                <emma:interpretation id="interp0" emma:lang="cs-CZ" emma:confidence="0">
                  <emma:literal>W</emma:literal>
                </emma:interpretation>
                <emma:interpretation id="interp1" emma:lang="cs-CZ" emma:confidence="0">
                  <emma:literal>w</emma:literal>
                </emma:interpretation>
                <emma:interpretation id="interp2" emma:lang="cs-CZ" emma:confidence="0">
                  <emma:literal>u</emma:literal>
                </emma:interpretation>
                <emma:interpretation id="interp3" emma:lang="cs-CZ" emma:confidence="0">
                  <emma:literal>v</emma:literal>
                </emma:interpretation>
                <emma:interpretation id="interp4" emma:lang="cs-CZ" emma:confidence="0">
                  <emma:literal>V</emma:literal>
                </emma:interpretation>
              </emma:one-of>
            </emma:emma>
          </inkml:annotationXML>
          <inkml:trace contextRef="#ctx0" brushRef="#br0">0 2654,'0'0,"0"-19,0 19,0 0,0-19,0 0,0 19,0-19,0 19,0-19,0 19,0-19,0 0,0 19,0-19,0 19,18 0,-18-19,0 0,0 19,0-19,0 19,0 0,0-19,0 19,0-19,19 19,-19-19,0 19,0-19,0 19,0-19,0 1,0 18,0-19,19 19,-19-19,0 19,0 0,0-19,0 0,19 19,-19 0,0-19,19 19,-19-19,0 19,0-19,19 19,-19 0,0-19,19 19,-19 0,19 0,-19-19,0 19,0 0,19-19,-19 19,0-19,19 19,-19-19,0 19,19 0,-19 0,0-19,19 0,-19 19,19 0,-19-19,0 19,19 0,-19 0,0-19,19 19,0 0,-19 0,19 0,-19 0,19 0,0 0,-19 0,19 0,-19 0,19 0,-19 0,19 0,-1 0,-18 0,19 0,-19 0,19 0,-19 19,19-19,-19 0,0 0,19 0,-19 0,19 19,-19 0,19-19,0 0,-19 0,0 0,19 0,-19 19,0-19,19 0,0 0,-19 19,19 0,-19-19,19 0,0 19,0-19,-19 0,0 0,19 19,0-19,-19 0,0 0,0 19,19 0,-19-19,19 0,-19 19,19-19,-19 0,19 19,-19 0,19-19,-19 0,0 19,0-19,0 19,0-19,18 0,-18 19,19-1,-19-18,0 19,19-19,-19 0,0 19,0-19,0 19,19-19,-19 19,0-19,19 0,-19 19,19-19,-19 0,19 0,-19 0,0 19,19-19,0 0,-19 0,19 0,-19 0,0 19,19-19,-19 0,19 0,-19 0,19 0,-19 0,19 0,-19 0,19 0,-19 19,19-19,-19 0,19 0,-19 0,19 0,-19 0,19 0,0 0,-19 0,0 0,19 0,0 0,18 0,-18 0,-19 0,19 0,-19 0,0 0,0-19,0 0,0 19,0 0,0-19,0 19,0-19,0 19,0-19,0 19,0-19,0 19,0 0,0-19,19 19,0 0,-19 0,0-19,0 19,19-18,-19 18,19-19,0 19,-19 0,0 0,19-19,-19 19,19 0,-19 0,0-19,0 0,19 19,0 0,-19 0,19 0,-19-19,0 19,19 0,0 0,-19-19,0 19,19 0,0 0,0-19,-19 19,19 0,-19 0,19 0,-19 0,19 0,-19-19,19 19,-19 0,18-19,-18 19,0 0,19-19,0 0,-19 19,0 0,19-19,-19 19,0 0,19-19,-19 19,19-19,0 19,-19 0,0-19,19 19,-19-19,0 19,0 0,0-19,19 0,-19 19,0-19,0 19,0-19,19 19,-19-19,0 19,0-18,0 18,0-19,0 19,0-19,0 0,0 19,0-19,0 19,0-19,0 0,0 19,0-19,0 19,0-19,0 19,0-19,0 0,0 19,0-19,0 19,0-19,0 0,0 19,19 0,-19-19,0 19,0-19,0 19,0 0,19 0,-19-19,0 0,0 19,0 0,19 0,-19-19,0 19,19 0,-19-19,0 19,0-19,0 0,0 19,0-18,0 18,0-19,0 0,-19 19,19 0,-19 0,19 0,0-19,0 19,0-19,0 19,0-19,0 0,0 19,0 0,0-19,0 19,0-19,0 0,0 19,-19 0,19-19,0 19,-19 0,19 0,-19 0,19-19,0 19,0 0,-19 0,19-19,-19 19,19-19,-19 19,19 0,0 0,0-19,-19 19,19 0,0 0,-19 0,19-19,0 0,-19 19,19 0,-19 0,19 0,-19 0,19-19,0 19,-18 0,-1 0,19 0,-19 0,19 0,-19 0,19 0,-19 0,0 0,19 0,-19 0,19 0,-19 0,0 0,19-19,0 19,-19 0,19 0,-19 0,19 0,-19 0,0 0,19 0,0-19,-19 19,19 0,0-19,-19 19,0 0,19 0,-19 0,19 0,-19 0,19 0,-19 0,0 0,19 0,-19 0,19-19,-19 19,1 0,18 0,0 0,0-19,-19 19,19 0,0-18,-19 18,19 0,-19 0,0 0,19 0,-19 0,19 0,-19 0,19 0,0-19,0 19,-19-19,0 19,19 0,0-19,0 0,0 19,0 0,-19-19,19 19,0-19,-19 19,19-19,-19 19,19 0,-19-19,19 19,0-19,0 19,-19 0,19 0,-19-19,0 0,19 19,0 0,0-19,-19 19,19 0,0 0,0-19,-19 19,19-19,0 19,-19 0,19-19,0 19,-19 0,19-19,0 19,0 0,-19 0,19 0,-19 0,19-19,-19 19,19-19,-18 19,18 0,-19 0,0 0,19-19,0 19,-19 0,19-19,0 19,0-19,-19 19,19 0,0-18,0 18,0 0,0 0,-19 0,19-19,0 19,-19 0,19-19,-19 0,19 19,0 0,0-19,-19 19,0 0,19 0,0-19,-19 19,19 0,-19-19,19 19,-19-19,19 19,-19-19,19 19,0 0,0-19,0 0,0 19,-19 0,19-19,0 19,0-19,0 0,0 19,0-19,0 19,0-19,0 19,0-19,0 0,-19 19,19 0,0-19,0 19,0-19,0 19,0 0,0-19,0 0,0 19,0 0,0-18,19 18,-19 0,0-19,0 0,0 19,0-19,0 19,0 0,19 0,-19-19,19 19,-19-19,0 0,0 19,0-19,0 19,0 0,19 0,-19-19,0 0,0 0,19 19,-19-19,0 0,0 19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30T22:15:25.823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45302F6-D029-45DB-AE2F-6AA8649D3DAC}" emma:medium="tactile" emma:mode="ink">
          <msink:context xmlns:msink="http://schemas.microsoft.com/ink/2010/main" type="writingRegion" rotatedBoundingBox="13193,15388 17332,16046 17143,17234 13004,16576"/>
        </emma:interpretation>
      </emma:emma>
    </inkml:annotationXML>
    <inkml:traceGroup>
      <inkml:annotationXML>
        <emma:emma xmlns:emma="http://www.w3.org/2003/04/emma" version="1.0">
          <emma:interpretation id="{EE08E422-1AF9-4BCF-90FA-77492912BAD8}" emma:medium="tactile" emma:mode="ink">
            <msink:context xmlns:msink="http://schemas.microsoft.com/ink/2010/main" type="paragraph" rotatedBoundingBox="13193,15388 17332,16046 17143,17234 13004,16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7F4B59-CCFC-47AB-B111-1D2D18789AA9}" emma:medium="tactile" emma:mode="ink">
              <msink:context xmlns:msink="http://schemas.microsoft.com/ink/2010/main" type="line" rotatedBoundingBox="13193,15388 17332,16046 17143,17234 13004,16576"/>
            </emma:interpretation>
          </emma:emma>
        </inkml:annotationXML>
        <inkml:traceGroup>
          <inkml:annotationXML>
            <emma:emma xmlns:emma="http://www.w3.org/2003/04/emma" version="1.0">
              <emma:interpretation id="{B0C4CCBC-09BA-4E01-8B6E-7DFA2AA274D8}" emma:medium="tactile" emma:mode="ink">
                <msink:context xmlns:msink="http://schemas.microsoft.com/ink/2010/main" type="inkWord" rotatedBoundingBox="13193,15388 17332,16046 17143,17234 13004,16576"/>
              </emma:interpretation>
              <emma:one-of disjunction-type="recognition" id="oneOf0">
                <emma:interpretation id="interp0" emma:lang="cs-CZ" emma:confidence="0">
                  <emma:literal>na</emma:literal>
                </emma:interpretation>
                <emma:interpretation id="interp1" emma:lang="cs-CZ" emma:confidence="0">
                  <emma:literal>mi</emma:literal>
                </emma:interpretation>
                <emma:interpretation id="interp2" emma:lang="cs-CZ" emma:confidence="0">
                  <emma:literal>n</emma:literal>
                </emma:interpretation>
                <emma:interpretation id="interp3" emma:lang="cs-CZ" emma:confidence="0">
                  <emma:literal>m</emma:literal>
                </emma:interpretation>
                <emma:interpretation id="interp4" emma:lang="cs-CZ" emma:confidence="0">
                  <emma:literal>m?</emma:literal>
                </emma:interpretation>
              </emma:one-of>
            </emma:emma>
          </inkml:annotationXML>
          <inkml:trace contextRef="#ctx0" brushRef="#br0">0 160,'0'0,"0"0,17 0,-17 0,18 0,0 0,-18 0,17 0,-17 0,18 0,-18 0,18 0,-1 0,-17 0,18 0,-18 0,17 0,1 0,-18 0,0 0,18 0,-18 0,17 0,-17-18,0 18,0 0,0-17,18 17,-18 0,18-18,-18 18,0-18,0 18,17-17,-17 17,0 0,18-18,0 18,-18-18,0 18,17 0,-17-17,0 17,18 0,-18-18,18 18,-1 0,-17 0,18 0,-18 0,17 0,1 0,-18 0,18 0,-18 0,17 0,-17 0,36 0,-36 0,17 0,-17 0,18 0,0 0,-18 0,0 0,0 0,17 0,-17 18,0-18,0 0,0 17,0 1,18-18,-18 0,17 18,-17-18,0 0,0 17,18 1,-18-18,0 0,0 18,0-18,18 0,-18 0,0 17,17-17,1 0,-18 0,18 0,-18 18,0-18,17 0,1 0,-18 0,0 17,18-17,-18 0,17 0,-17 0,0 18,0-18,0 18,18-1,-18-17,0 18,0-18,0 18,17-18,-17 0,0 17,0 1,0-18,18 18,-18-18,0 0,18 17,-18-17,0 18,17-18,1 0,-18 0,0 17,18-17,-18 0,0 0,17 18,1-18,-18 0,0 0,18 18,-18-1,17-17,-17 18,18-18,0 0,-18 18,0-1,0-17,17 0,-17 0,0 18,18-18,-1 0,-17 0,0 18,18-18,-18 0,18 0,-18 0,35 0,-17 0,-1 0,-17 0,18 0,-18 0,0 0,0 0,18 0,-18-18,17 18,-17 0,18 0,-18-18,17 18,-17-17,0 17,18 0,0 0,-18 0,0-18,17 18,-17 0,0 0,18 0,0 0,-18-18,0 18,17 0,-17 0,18 0,-18 0,18 0,-1 0,-17 0,18 0,-18 0,17 0,1 0,0 0,-18 0,17 0,-17 0,18 0,0 0,-18 0,17 0,-17 0,18 0,0 0,-18 0,17 18,-17-18,36 0,-36 0,17 0,1 0,-1 0,-17 0,18 0,-18 18,0-18,18 0,-18 0,17 0,1 0,-18 0,18 17,-18-17,17 0,1 0,-18 18,0-18,0 0,18 0,-18 18,0-18,17 0,-17 17,0 1,18-18,-1 0,-17 18,18-18,-18 17,0 1,18-18,-18 0,17 0,-17 17,0-17,0 0,18 0,-18 18,0-18,18 0,-18 0,0 18,0-1,17-17,-17 0,18 18,-18-18,18 0,-18 18,0-18,0 0,17 0,-17 17,18-17,-18 18,0-18,17 0,-17 0,0 18,0-18,18 0,-18 17,0 1,0-18,18 17,-1-17,-17 18,18-18,-18 0,0 0,0 18,18-18,-18 0,17 17,1-17,-18 0,18 0,-18 0,0 0,17 0,1 0,-18 0,0 18,18-18,-18 0,17 0,-17 0,18 0,-1 0,-17 0,0 0,0-18,18 18,-18-17,0 17,18 0,-18 0,17-18,-17 18,18-18,-18 18,0-17,0-1,18 18,-18 0,0-17,0 17,17-18,-17 0,18 18,-18 0,0-17,0 17,0-18,18 18,-18 0,0 0,0-18,17 18,-17-17,18 17,-18 0,0 0,17-18,-17 18,0 0,18-18,-18 18,0 0,18-17,-18-1,17 18,-17-17,0 17,18 0,-18 0,0-18,0 0,18 18,-18 0,0-17,0 17,17-18,-17 18,0-18,0 1,18 17,-18-18,0 18,0-18,0 18,0-17,18 17,-18 0,0-18,0 18,17 0,-17-18,0 18,0-17,0-1,18 18,-18 0,0-17,0 17,17-18,-17 0,0 18,0 0,0-17,0 17,18 0,0 0,-18-18,0 18,0-18,17 18,-17-17,0 17,0 0,18 0,-18 0,0-18,18 18,-1 0,-17 0,0 0,0-18,18 18,-18 0,18 0,-1 0,-17 0,18 0,-18 0,18 0,-18 0,17 0,1 0,-18 0,17 0,-17 0,18 0,-18-17,0 17,18 0,-18 0,17 0,-17 0,18 0,-18 0,18 0,-1 0,-17 0,0 0,18 0,-18-18,18 18,-1 0,-17 0,18 0,-18 0,17 0,-17 0,18 0,0 0,-18 0,17 0,1 0,0 0,-18 0,17 0,-17 0,18 0,-18-17,0 17,18 0,-1 0,-17 0,18 0,-18 0,17 0,1 0,-18 0,0 0,18 0,-18 17,0-17,0 0,0 18,0-1,0-17,17 18,-17-18,0 18,0-1,18-17,-18 18,0-18,0 18,18-18,-18 17,0 1,0-18,0 18,0-18,0 0,0 17,0 1,0-18,0 17,0-17,0 18,0-18,0 18,0-1,17-17,-17 0,18 18,0-18,-18 0,17 0,-17 0,18 0,-18 0,18 0,-1 0,-17 0,18 0,-18 0,17 0,1 0,-18 0,18 0,-18 0,17 0,-17 18,18-18,-18 17,18-17,-18 0,0 0,17 0,-17 18,0-18,18 18,0-18,-18 0,0 17,17-17,-17 18,0-18,18 0,-18 18,0-18,0 0,0 17,17 1,1-18,-18 0,0 17,0-17,18 18,-18-18,0 18,0-18,17 17,-17-17,18 18,-18-18,0 0,0 35,18-35,-18 0,0 18,0-18,17 18,-17-18,0 17,0 1,0-18,18 0,-18 17,0-17,0 18,0 0,18-18,-18 0,0 17,0-17,0 18,0-18,0 0,0 18,0-1,17-17,-17 18,0-18,0 18,0-1,0-17,0 18,0-18,0 0,0 17,0-17,0 18,18 0,-18-18,0 17,0-17,0 18,0 0,17-18,-17 0,0 17,0-17,0 18,0-18,0 18,0-18,0 17,0-17,0 18,0-18,0 18,18-18,-18 17,0-17,0 18,0-18,0 17,0-17,0 18,0-18,0 18,0-18,0 17,0-17,18 0,-18 18,0 0,0-18,0 0,0 17,0-17,0 18,0-18,0 18,0-1,17-17,-17 0,0 18,0-18,18 0,-18 17,0-17,-18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08:08.32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314 1,'8'0,"-8"0,0 0,6 0,1 0,-7 0,8 0,-2 0,1 0,7 0,-6 0,5 8,-6-8,7 0,-7 0,0 0,0 0,-7 0,14 0,-14 0,7 0,-7 0,7 0,0 0,-7 0,7 0,0 7,-1-7,-6 0,8 0,-1 0,-1 0,2 0,-8 7,7-7,0 0,0 0,-7 0,6 0,2 0,-8 0,7 0,-7 0,6 0,2 0,-8 0,6 0,-6 0,15 0,-15 0,6 0,2 0,-1 0,-1 0,-6 7,14-7,-14 0,7 0,1 0,-2 0,-6 0,7 0,0 0,0 0,-7 0,8 0,-2 0,1 0,0 0,0 0,0 0,0 0,0 0,0 0,-7 0,7 0,0 0,-1 0,-6 0,8 0,-8 0,7 0,0 0,0 0,-7 0,6 0,2 0,-8 7,0 1,7-8,-7 0,6 0,2 0,-8 7,7-7,-7 0,14 0,-14 7,0-7,6 7,2-7,-1 0,-7 0,6 0,-6 0,8 8,-2-8,-6 0,7 0,-7 0,8 0,-8 8,0-8,6 0,1 0,-7 0,8 0,-2 7,2-7,-2 0,1 7,1-7,-8 0,6 0,-6 0,7 0,0 0,0 7,-7-7,7 0,0 0,-7 0,7 0,-7 0,8 0,-2 0,1 0,-7 0,7 0,0 0,-7 0,7 0,-7 0,7 0,-7 0,7 0,-1 8,-6-8,8 0,-8 0,7 0,-1 0,-6 7,8-7,-8 0,7 0,-7 0,7 7,0-7,-7 0,6 0,-6 0,8 0,-1 0,-7 7,6-7,-6 7,8-7,-8 0,6 0,1 0,-7 8,0-8,8 0,-8 0,6 0,-6 7,8-7,-8 0,7 0,-7 0,6 0,-6 0,8 0,-2 0,-6 0,7 0,-7 0,0 7,8-7,-2 0,-6 0,7 0,-7 0,7 0,-7 0,7 0,1 0,-8 0,6 0,-6 0,7 0,1 0,-8 0,6 0,-6 0,7 0,-7 0,7 0,0 0,-7 0,7 0,-7 0,7 0,-7 0,7 0,-1 0,-6 0,8 0,-8 0,7 0,0 0,-7 0,7 0,-7 0,0 0,-7 0,0 0,7 0,-7 0,7 7,-8-7,2 0,6 0,-7 0,0 0,7 0,-14 0,7 0,0 0,7 0,-6 0,-2 0,1 0,1 0,-2 0,1 0,-13 0,12 0,1 0,1 0,-2 0,2 0,-1 0,-1 0,2 0,6 0,-15 0,9 0,-2 0,-5 0,-1 0,7 0,0 0,0 0,7 0,-8 0,2 0,6 0,-7 0,-1 0,2 0,-15 0,7 0,-7 0,21 0,-14 0,7 0,0 0,7 0,-7 0,0 0,1 0,-9 0,1-7,-13 7,-2 0,8 0,1 0,-1 0,6 0,9 0,6 0,-7 0,0 0,-8 0,15 0,-13-7,6 7,0 0,0 0,7 0,-7 0,0 0,0 0,-13 0,12 0,-6 0,7 0,-14 0,15 0,-2 0,-5 0,13 0,-8 0,2 0,-2 0,-5 0,13 0,-8 0,-5 0,5 0,2 0,-1 0,7 0,-7 0,0 0,7 0,-8 0,8 0,0 7,0-7,-6 0,6 7,-7-7,7 0,0 7,-8-7,8 0,0 8,0-1,-6-7,6 0,-7 7,0-7,7 8,-7-8,7 7,-7-7,7 0,-7 8,0-8,7 7,0-7,-7 0,7 7,-7 1,0-8,7 0,-7 6,7-6,-7 0,7 0,0 8,-7-8,7 7,-7-7,7 0,0 0,-7 7,7-7,0 0,-6 0,-2 0,8 8,-7-8,7 0,-7 0,7 0,-13 0,13 0,-8 0,1 0,1 0,6 0,-15 0,15 0,-6-8,-2 8,2-7,6 7,-8-7,8 7,-7-8,1 2,6 6,-8 0,-5-8,13 8,-8 0,2 0,6-7,-7 7,7-7,0 7,-8 0,8 0,-6-8,-1 8,7 0,0-7,-7 7,7 0,0-8,-7 8,-1 0,8 0,-6 0,-1-7,0 7,7 0,0 0,-7 0,7 0,-7-7,0-1,7 8,-7 0,7-7,-14 7,14-7,-7 7,7-7,-7 7,7 0,-7 0,7-7,-7 7,7 0,-7-8,7 8,-13 0,13 0,-15-7,15 0,-6 7,6 0,-8-7,1 7,7-7,-7 7,7-8,-7 8,7 0,0 0,-6 0,6-7,-8 7,8 0,0-7,0 0,0 7,0-8,-7 8,7 0,0-8,0 8,0-7,0 0,0 7,0-7,0 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08:29.929"/>
    </inkml:context>
    <inkml:brush xml:id="br0">
      <inkml:brushProperty name="width" value="0.07938" units="cm"/>
      <inkml:brushProperty name="height" value="0.15875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1025 175,'0'0,"0"-7,7 7,-7 0,0-7,0 7,0-7,0-1,0 8,0-7,0 7,0-7,0 0,0 7,0 0,0-7,0-1,0 1,0 7,-7 0,7-7,0 7,0 0,0-7,0 7,-7 0,7-7,0-1,-7 8,1-6,6 6,0 0,-8-8,8 8,0-8,-7 8,7 0,-6 0,-2-6,8 6,-7 0,7 0,0-8,-6 8,-2 0,8 0,0 0,-6 0,6 0,-15-6,15 6,-6-8,6 8,-14 0,14 0,-7 0,7 0,-8 0,2 0,6 0,-7 0,7 0,-7 0,7 0,-7 0,0 0,7 0,-7 0,7 0,-15-8,15 8,-6 0,-1 0,0 0,7 0,-7 0,0 0,0-6,7 6,-7 0,1 0,-2 0,-5 0,13 0,0 0,-8 0,8 0,0 0,-7 0,7 0,-7 0,0 0,-7 0,14 0,-7 0,7 0,-6 0,-2 0,8 0,-6-8,6 8,-7 0,7 0,-8 0,2 0,6 0,-8 0,-5 0,5 0,2 0,6 0,-7 0,-1 0,2 0,-1 0,7 0,-14 0,14 0,0 8,-7-8,7 6,-7-6,0 8,-1-8,2 8,-1-2,0-6,0 0,-7 0,14 8,-7-8,1 6,6-6,-8 0,8 0,0 0,-7 0,7 8,-6-8,-2 0,8 0,-7 0,7 8,0-2,-7-6,7 0,-7 8,7-8,0 0,0 7,-6-7,6 0,-8 7,8 0,-7-7,1 0,6 7,-8-7,8 0,-6 8,-1-8,-1 7,8-7,0 0,-6 0,-2 7,8-7,-7 0,7 7,-6-7,6 0,-14 0,14 7,-7-7,7 0,-8 8,2-8,6 0,-7 7,0-7,0 0,0 7,0-7,0 7,7-7,-8 0,8 0,-6 8,-1-8,7 0,0 7,-7-7,0 7,7-7,-7 7,7-7,-7 7,7-7,-7 0,1 0,6 8,-8-2,8-6,-7 0,7 8,0-8,-6 0,-2 0,8 0,-6 7,6 0,-8-7,1 0,7 0,-6 0,6 8,0-8,-8 0,8 0,0 6,-7-6,1 0,6 0,-8 8,8-8,-6 0,-1 8,7-8,-8 0,8 0,-6 6,6-6,-8 0,2 8,6-8,-7 6,7-6,-14 0,14 0,-7 0,7 0,-8 0,2 8,6-8,-7 0,7 0,-7 8,7-8,-7 0,-1 0,8 0,-6 0,6 0,-7 0,7 6,-7-6,7 0,-7 0,7 0,-7 0,7 0,-7 0,0 0,7 0,0 8,0-8,0 0,0 14,0-14,0 8,0-8,0 6,0-6,0 8,0-1,0-7,0 7,0-7,0 7,0-7,0 7,0-7,0 8,0-8,0 7,0-7,0 7,0 0,0-7,0 7,0-7,7 8,-7-8,0 7,0-7,0 7,7 8,-7-15,0 7,7-7,0 7,-7 0,0 0,0-7,0 8,0-2,0-6,0 8,7-1,-7 0,0 1,7-2,-7-6,6 8,-6-8,8 8,-8-8,0 6,7 2,-7-8,0 6,0-6,0 8,0-8,14 8,-14-2,0-6,6 0,2 8,-8-8,0 6,0 2,0-8,7 8,-7-2,6-6,-6 8,8-8,-8 0,0 7,7-7,-7 7,0 1,6-8,-6 0,0-8,0 1,0 0,0-1,0 2,0-10,0 2,0 8,0-2,0-6,0 14,0-8,0-6,-6 6,6-6,-7 7,-1 7,8-15,-6 15,6-6,0-2,0 8,0 0,-7 0,7-7,0 7,0 0,-14-14,14 14,0-7,0 7,0-8,0 8,0-7,0 0,0 14,0-7,0 0,0 7,6-7,2 0,-8 8,7-1,-7-7,0 7,0 0,0 0,0 1,0-8,0 6,0 2,0-1,0-7,0 7,0-7,0 14,0-14,0 8,0-8,0 8,0-2,0 2,0-8,0 14,0-14,0 8,0-8,0 6,0 2,0-8,6 0,2 0,5 6,9 2,-9 0,1-2,1 2,6-8,-15 7,2 0,-2-7,1 0,-7 8,8-8,-8 6,0-6,6 8,-6-8,7 7,-7-7,7 7,-7 0,7-7,-7 7,0-7,0 8,7-1,-7-7,0 7,7 0,-7 0,0 1,7-8,-7 7,0 0,0-7,0 7,6-7,-6 8,8-8,-8 7,0 0,0-7,7 0,-7 7,0-7,0 0,0 7,7-7,-7 8,0-8,7 6,0-6,-7 8,7-8,-7 0,7 0,-7 7,6 0,2-7,-8 0,7 8,-7-8,6 6,2 2,-2-8,-6 0,0 8,7-8,1 0,-8 0,6 0,-6 6,8-6,-1 0,-7 0,6 8,-6-2,8-6,-8 8,0-8,6 0,-6 0,7 0,-7 8,8-2,-8-6,6 0,-6 0,7 0,-7 8,0-8,0 0,0 6,7-6,-7 0,0 0,0 8,7-8,-7 0,0 8,8-8,-2 0,-6 0,7 0,1 0,-2 0,-6 0,7 0,-7 0,0 0,7 0,-7 0,7 0,-7 6,7-6,-7 0,7 0,-7 0,0 0,7 0,-7 8,6-1,-6-7,0 7,0-7,8 7,-8-7,0 7,0 1,0-8,0 7,7-7,-7 7,0 0,0-7,0 7,0-7,7 8,0-8,-7 7,0 0,7-7,-7 0,7 0,0 0,-7 0,6 0,-6 0,8 0,-8 0,7 0,-1 0,-6 0,8 0,-8 0,6 0,1 0,-7 0,8 0,-2 0,2 0,-8 0,7 0,-7 0,6 0,-6 0,0 0,8 0,-2 0,-6-7,0 7,7 0,-7 0,0-7,8 7,-2 0,-6-8,0 8,7 0,-7 0,0 0,0-7,0 0,0 7,7-7,-7 7,0-7,0-1,7 8,1-7,-8 7,0-7,0 7,0-7,0 0,0-1,6 8,-6-6,0-2,0 8,7-8,-7 8,8-6,-8-2,0 8,0-6,6 6,-6 0,0-8,7 8,-7 0,0-8,7 8,0-6,0 6,-7 0,0 0,14-8,-14 8,6 0,2 0,-1 0,-7 0,7 0,-7-6,7 6,0-8,-7 8,7 0,-7 0,7-8,-1 8,-6 0,8 0,-8-6,7-2,-7 8,0 0,6 0,2 0,-8 0,6 0,-6 0,7 0,1 0,-8 0,6 0,2 0,-2 0,-6 0,7 0,-7 0,8 0,-8 0,6 0,1 0,-7 0,0 0,8 0,-8 0,6 0,1 0,0 0,-7 0,7 0,1 0,-8 0,6 0,-6 0,7 0,-7 0,0 8,7-8,0 0,-7 6,0-6,7 0,-7 8,7 0,0-8,-7 0,0 6,7-6,-7 8,7-8,-7 6,7 2,-1-8,-6 0,0 0,8 0,-8 0,0 8,7-8,-7 0,7 0,0 0,-7 0,6 0,-6 0,8 0,-1 0,-7 0,6 0,-6 0,8 0,-8 0,7 0,-1 0,-6 0,8 0,-8 0,6 0,2 0,-8 0,7 0,-7 0,0 0,6 0,-6 0,0 0,8 0,-8 0,6 0,-6 0,7 0,-7 0,8 0,-2 6,-6-6,7 0,-7 8,14-8,-14 0,0 0,7 0,-7 0,7 0,0 0,-7 0,8 0,-8 0,6 0,-6 0,7 0,0 0,-7 0,7 0,-7 0,7 0,0 0,7 0,-14 0,7 0,-7 0,7 0,-7 0,6 0,2 0,-8 0,7 0,-7 0,7 0,0 0,-1 0,-6 0,8 0,-1 0,-7 0,6 0,-6-8,8 8,-8 0,0 0,7 0,-1 0,-6-6,0 6,8 0,-8 0,6 0,2 0,-8 0,7-8,-7 8,6 0,-6 0,8 0,-2 0,-6-8,7 8,-7 0,8 0,-2 0,-6 0,7 0,-7 0,8 0,-8 0,6 0,1 0,-7-6,0 6,7 0,-7 0,7 0,1 0,-8 0,6 0,-6 0,7 0,-7 0,7-8,0 8,-7 0,0 0,7 0,-7 0,0-6,7 6,-7 0,7 0,-1 0,-6-8,0 8,8 0,-8 0,7 0,-1 0,-6 0,0-8,8 8,-8 0,7 0,-7 0,7 0,0 0,-7 0,6 0,-6 0,8 0,-1 0,-7-6,6 6,-6 0,8 0,-8 0,6 0,1 0,-7-8,8 8,-2 0,2 0,-8 0,7 0,-7 0,0 0,6 0,2 0,-8 0,6-7,-6 7,0 0,7 0,-7 0,8 0,-8-7,6 7,-6 0,0 0,7 0,-7-8,7 8,0 0,-7-6,7 6,-7 0,0-8,7 8,-7 0,0 0,7 0,-7-7,8 7,-8-7,6 7,-6-7,7 7,-7 0,7-7,-7 7,0-8,0 8,0-7,0 7,7-7,-7 7,0-7,0 7,0-8,0 8,7 0,-7-7,0 7,0-7,7 7,-7 0,0-7,0 0,0 7,0-8,7 8,-7 0,0-7,0 7,0 0,6 0,-6-7,0 0,0 7,8 0,-8-7,7 7,-7-8,0 2,6 6,-6 0,0 0,0-8,8 8,-8 0,7-7,-7 7,7 0,-7-7,0-1,7 8,-7 0,0-6,6 6,-6 0,0-8,8 8,-8-8,7 8,-7 0,6-6,-6 6,0 0,0-8,8 8,-8-6,6 6,-6-8,0 8,0-8,0 8,0-6,0 6,7-8,-7 8,0 0,0-6,0 6,8 0,-8-8,0 8,0-8,0 2,6 6,-6 0,8 0,-8-8,0 8,0-7,0 0,0 7,0 0,7 0,-7-8,0 8,0-6,0 6,6-8,-6 1,8 7,-8 0,0-7,0 7,0 0,0-7,6 0,-6 7,0 0,-6 0,-2 0,8 0,0 0,-6 0,6-8,-7 8,-1 0,8 0,0 0,-6 0,-2 0,8 0,-7 0,1 0,6 0,-8 0,8 0,-6 0,-1 0,7-7,-8 7,8 0,-6 0,-1 0,7 0,-7 0,7 0,-7-7,7 7,-8 0,8-7,-6 7,6 0,-7 0,7-8,-8 8,2 0,6 0,0 0,-7 0,7 0,-7 0,7 0,-7-7,0 7,7 0,-7 0,7 0,0-7,-13 7,13 0,-8 0,8-7,-7 7,7 0,-7 0,7 0,-7 0,7-7,0 7,-7 0,7 0,-7 0,0 0,7-8,-6 8,6 0,-8 0,1 0,7 0,-6 0,-2 0,2 0,6 0,-7 0,7 0,-8 0,8 0,-6 0,-2 0,1 0,7 8,0-8,0 7,0 0,0-7,-6 0,6 7,0-7,-8 7,8-7,0 8,0-1,0-7,0 7,8-7,-8 15,0-15,0 7,6 0,-6-7,15 7,-9 0,2 1,-1-8,-1 0,-6 6,8-6,-8 0,6 0,1 0,-7 0,8 0,-8 0,6 0,-6 0,7 0,0 0,-7 0,7 0,0 0,0 0,-7 0,7 0,-7 0,14 0,-14 0,7 0,0 0,-7 8,0-1,0-7,0 7,0-7,-7 8,7-2,-13 2,13-8,-8 8,1-2,7-6,0 8,-7-8,7 0,0 6,0 2,0-8,-7 8,7-8,0 0,-7 6,0-6,7 8,0-8,0 0,0 6,-7-6,7 0,-6 0,-2 8,8-8,0 0,-7 0,7 0,-6 0,6 8,0-8,-8 6,2-6,-1 0,7 0,-14 0,14 0,-8 0,8 0,-7 0,1 0,6 0,0 0,0-6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09:08.679"/>
    </inkml:context>
    <inkml:brush xml:id="br0">
      <inkml:brushProperty name="width" value="0.03969" units="cm"/>
      <inkml:brushProperty name="height" value="0.07938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1360 446,'0'0,"7"0,-7 0,0 0,0-8,0 8,0-6,0 6,0-8,0 2,0 6,0 0,0-8,0 8,0-8,-7 8,7 0,0-6,0-2,0 8,0-7,0 7,0-7,0-1,0 8,0-6,0 6,0 0,0-8,0 8,0-7,0 0,-8 7,8-8,0 8,0-6,0-2,-6 8,6 0,0-7,0 7,-7 0,7-7,0 7,0-7,0-1,-8 8,8-7,0 7,0-7,0 0,-6 7,6 0,0-7,-7 7,7 0,0-8,0 8,0-7,0 0,0 7,0-7,0 7,-7-7,7 7,0-8,0 8,0-7,-7 7,7 0,0 0,-8 0,2 0,6 0,-7 0,7 0,-7 0,0 0,7 0,-7 0,0 0,0 0,7 0,-7 0,7 0,-7 0,7 0,-7 0,1 0,6 0,-8 0,8 0,-7 0,0 0,7 0,-7 0,7 0,-6 0,6 0,-8 0,8-7,-7 7,7 0,-6 0,6 0,-8 0,8-8,0 2,0 6,0-8,0 8,0-7,0 7,0 0,0-7,0-1,0 8,8 0,-8 0,6 0,1 0,1 0,-8 0,6 8,1-8,0 0,-7 0,0 0,7 7,1-7,-8 0,0 7,6-7,-6 0,0 0,0 8,7-2,-7-6,0 8,7-8,0 7,-7 0,0-7,7 8,-7-8,7 7,0-7,-7 0,0 7,0 0,7-7,-7 7,7-7,-7 0,7 8,-1-8,-6 7,8-7,-8 0,7 7,-7-7,7 0,-7 7,7-7,-7 7,6-7,-6 0,0 8,8-8,-1 0,-7 7,6-7,-6 0,0 7,8-7,-8 7,7-7,-7 0,6 8,-6-8,0 6,0-6,0 0,0 0,0-6,0 6,-6-8,-1 1,7 0,-8 0,2-1,-1 1,7 0,0 0,0 7,-8 0,8-7,0 7,0-8,-6 8,6 0,0 0,0-7,0 0,0 7,0-7,0 7,0 0,0-7,0 7,0 0,6-8,2 8,-8 0,0-7,7 7,-7 0,0-7,0 7,0 0,6 0,-6-8,0 8,0-6,8 6,-8 0,0-8,0 8,0-7,0 7,0 0,0 0,0 0,0 7,-8-7,8 14,-13-6,5 6,-5 1,13-15,-7 7,0 0,7-7,-8 7,8-7,-6 8,-1-8,0 7,7-7,-7 0,0 0,7 0,-7 0,0 0,0 0,0 0,0 0,-7 0,0 0,7-7,1 7,6 0,-8 0,8-8,0 1,-7 7,1 0,6-7,-8 7,8 0,-13-7,13 7,-8-7,8 7,-6-8,-1 1,-1 7,8-7,-6 7,-2-8,2 8,-1-6,-1 6,8 0,-6-8,6 8,0 0,-7 0,-1 0,8 0,0-7,-6 7,6 0,0 0,0-7,-7 7,7 0,-7 0,0-8,0 8,0-6,0 6,0-8,-7-6,7 14,0 0,7-8,-6 8,6 0,0-6,-8 6,8-8,-7 1,1 7,6 0,-8 0,8 0,-7-7,1 7,6 0,0 0,0-8,-8 8,8-6,0 6,0-8,0 8,0-8,0 8,0-6,0-2,0 8,0-6,0 6,0 0,0-8,0 0,0 8,0 0,8 0,-8-6,0 6,6 0,-6-8,0 8,0 0,0-6,7 6,-7 0,8 0,-2 0,-6 0,0 0,0 0,0 0,-6 0,6 0,-8 0,8 0,0 0,-7 0,1 0,6 0,0 6,0-6,0 14,0-14,0 8,0 0,0-2,0-6,0 8,6-8,-6 6,0-6,0 16,0-10,7 2,-7-8,0 7,0-7,0 7,0 1,0-8,0 0,0 6,0-6,-7 0,1 0,-2 0,8 0,-6 0,-2 0,1 0,7 0,-6 0,-2 0,2 0,-1 0,-7 0,7 0,-7 0,14 0,-7 0,7 0,-7 0,0 0,-1 0,8 0,-6 0,6 0,-7 0,0 0,7 0,0 0,-7 0,7-6,-7 6,7-8,-7 8,7 0,-7-7,7 7,-7 0,7 0,-7-7,7-1,-7 8,7 0,0-6,0 6,-6 0,6-8,0 8,0 0,0-8,-8 8,8-6,-7 6,7 0,0-8,0 8,0-6,-7 6,7-8,0 8,0-8,0 8,-7 0,7-6,0 6,0 0,-6 0,6-8,-8 2,8 6,-7 0,7 0,-6 0,-2 0,8 0,-7 0,7 0,0 0,0 0,0 0,7 0,1 0,5 6,-5-6,5 8,-6-8,0 6,-7-6,8 0,-8 8,0 0,0-8,6 0,-6 6,0-6,7 8,-7-8,0 6,0 2,0-8,0 8,0-8,0 14,0-14,0 7,0-7,0 7,0 1,0-8,0 6,0-6,0 8,0-1,0-7,0 7,0-7,0 8,-7-2,1-6,-2 8,-6-8,7 7,1 0,-9 1,1-2,7-6,-7 15,1-15,5 7,-6-7,8 8,-9-8,15 7,-6-7,-9 7,9-7,-8 7,-1-7,9 7,-8 1,7-8,0 7,0-7,0 0,7 7,0-7,-7 7,7-7,0 0,-7 7,7-7,-7 0,7 8,-6-8,6 0,-8 7,1-7,1 0,6 0,-8 7,8-7,-6 0,-2 0,1 7,7-7,-14 8,7-8,1 0,-15 0,7 6,7-6,-7 0,0 8,14-8,-7 0,7 7,-7-7,0 0,7 0,-14 7,7-7,-7 8,7-8,-7 6,14-6,-14 0,14 0,-13 0,5 0,1 8,1-8,6 7,-15-7,15 0,-6 0,6 7,-8-7,2 0,6 0,-7 8,7-2,-8-6,8 0,-6 0,6 8,-8-8,8 0,-6 0,6 0,-7 0,-1 0,8 0,0 0,-6 0,6 0,-7 0,7 0,-8 0,2 8,6-8,-7 0,7 0,-7 0,0 0,7 0,-8 0,8 0,-6 0,6 6,0-6,-7 0,0 0,7 0,0 8,-7-8,7 0,0 6,0-6,0 0,0 8,0 0,0-8,-7 0,7 6,0-6,-7 0,7 8,0-8,0 0,0 6,-7 2,7-8,0 8,0-8,0 6,0 2,0-8,0 8,0-8,0 6,0-6,7 8,0-2,-7-6,0 0,7 8,-7-8,7 0,-7 0,0 8,7-2,-7-6,0 0,0 8,7-8,-7 0,0 6,0-6,0 8,0 0,0-8,0 6,0-6,0 8,0-1,6-7,-6 7,0-7,0 8,0-8,0 6,0 2,0-8,0 7,0-7,0 7,8 1,-8-8,0 6,0-6,0 8,0-8,0 7,0 0,0-7,0 8,7-8,-7 0,0 7,0 0,0-7,0 7,0-7,0 7,0-7,0 0,7 0,-7 8,0-1,0-7,7 0,-7 7,0-7,6 0,-6 7,0 0,0-7,8 0,-8 8,0-8,0 7,7-7,-7 0,0 0,0 7,6-7,-6 7,8-7,-8 0,0 8,0-8,0 0,7 0,-7 7,0-7,0 0,6 0,-6 7,8-7,-8 7,0-7,0 7,6-7,-6 0,8 15,-8-15,7 0,-1 0,-6 7,0-7,0 0,0 7,8-7,-8 7,0-7,0 0,6 0,1 8,-7-8,0 0,8 0,-8 7,0 0,6-7,-6 0,0 7,0-7,0 0,7 0,-7 7,8-7,-8 0,0 0,0 8,6-8,-6 0,7 7,0-7,-7 0,0 0,0 7,7-7,-7 0,0 8,8-8,-8 0,0 6,6-6,1 0,-7 0,7 0,-7 8,7-8,-7 0,7 0,-7 0,7 6,-7-6,0 0,0 8,7-8,-7 0,0 8,7-8,0 0,-7 6,7-6,-7 0,6 0,2 0,-8 0,7 0,0 0,0 0,7 0,-14 0,7 0,-7 0,6 0,2 0,-2 0,-6 0,15 0,-9 0,1 0,15 0,-9-6,8-2,-14 8,7 0,0-8,-14 8,7-6,0 6,0 0,-7-8,0 8,6-6,2-2,-1 8,7-7,-8 0,2 7,-1-15,-1 15,2 0,-8 0,7 0,-7 0,6 0,-6 0,8 0,-2-7,9 7,-9 0,2 0,-2 0,15-7,-14 0,7 7,-7-8,0 8,0 0,-7 0,14 0,-14 0,0-7,14 7,-14 0,7-7,0 7,0-7,0 7,-7 0,14-7,-7-1,-1 8,9-7,-15 7,14 0,-8 0,9-7,-1 0,-7 7,-1-7,8 7,1-8,-1 8,-8-7,15 0,-14 7,14 0,-7 0,7 0,-7 0,7 0,-7 0,-1 0,8-7,1-1,-1 8,-8 0,1 0,-7 0,14 0,1 0,-9 0,1 0,0 0,0 0,0 0,14 0,-21 0,-1 0,2 0,-1 0,-1 0,2 0,-1 0,-1 0,2 0,-2 0,-6 0,7 0,-7 0,8 0,-2 0,2 0,5 0,-13 0,14 0,-7 0,-7 0,14 0,-14 0,7 0,-7 0,14 0,-14 0,14 0,0 0,-7 0,7 8,0-8,-7 0,0 0,7 0,-1 0,-5 0,6 0,-1 0,8 0,-7 0,1 0,-9 0,8 0,-7 0,1 0,-8 7,0-7,0 7,0 0,0-7,0 8,0-1,0 0,0 7,0-6,-8-1,8 14,0-13,-7 6,7 0,-7-6,0-1,7 0,0 1,0-8,0 6,0-6,0 8,0-8,-6 0,6 6,0 2,0-8,0 8,0-8,0 6,0-6,0 8,0-2,0-6,-8 16,8-16,0 6,0-6,0 16,0-16,0 6,0-6,0 8,0-2,0 2,0-8,-7 8,7-8,0 6,0 2,0-8,0 0,0 6,7-6,-7 0,8 0,-8 8,0-8,0 0,6 0,-6 8,7-8,-7 6,7-6,-7 0,0 0,7 0,-7 8,8-8,-8 0,6 0,-6 7,0 0,0-7,0 8,0-2,0-6,0 8,0-8,0 7,0-7,0 7,0-7,-6 0,6 0,-8 0,8 8,0-8,-7 0,7 0,-7 0,0 0,7 0,-6 0,6 0,-8 0,8 0,-7 0,7 0,0 0,-6 0,6-8,0 8,0 0,-8-7,8 7,0 0,0-7,0-1,0 8,-6 0,6-6,0 6,0-8,-7 8,7-7,0 7,-8 0,8-7,-6 7,-1 0,7 0,-8 0,8 0,-6 0,6 0,-8 0,2 0,6 0,-7 0,7 0,-8 0,2 0,6 0,-7 0,7 0,-7 0,7 0,-7 0,0 0,7 0,-7 0,7 0,-7 0,0 0,7 0,-7 0,7 0,0 0,-7 0,7 0,-7 0,0 0,7 7,-7 0,7-7,0 0,-7 0,7 8,-7-8,7 0,-6 0,6 6,0-6,-8 8,8-8,0 7,0-7,-7 0,7 7,-6-7,6 0,0 0,-8 8,8-8,-7 0,1 6,6-6,-8 0,8 0,-6 0,6 0,-8 0,1 0,7 0,-6 0,6-6,0 6,0 0,-8 0,2-8,6 8,0 0,-7 0,7-7,0 7,0 0,-8 0,8-7,0 7,-6 0,-1-8,7 8,-8 0,8-6,0 6,-6 0,6-8,-7 8,7 0,-7-7,7 7,-7 0,7 0,-8 0,2 0,6 0,0 0,-7 0,7 0,-7 0,7 0,-7 0,0-7,7 7,-7 0,7-8,-7 8,0 0,7 0,0 0,-7 0,7 0,-7-6,1 6,-2 0,8 0,0-8,-7 8,0 0,7 0,0 0,-7 0,7-8,-6 8,-2 0,8 0,0 0,-7 0,7 0,-6-6,6 6,-8-8,1 8,7 0,-6 0,6 0,-8 0,8 0,-6 0,6-6,-7 6,7 0,-8 0,8 0,-6 0,-2 0,8 0,-6 0,6 0,-7 0,-1 0,2 0,6-8,-7 8,-1 0,2 0,6 0,-7 0,7 0,-7 0,0 0,7 0,-7 0,7 0,-14 0,14 0,-7 0,7 0,0 0,-7 0,0 0,7 0,-7 0,7 0,0 8,-7-8,7 0,0 0,-6 0,6 6,-8-6,8 0,-7 8,7-8,-6 0,-2 0,8 6,0-6,-7 0,7 8,0 0,0-8,0 0,-6 6,6-6,0 8,0-8,-8 0,8 7,-6 0,6-7,0 0,-8 0,8 0,0 8,-7-8,7 6,0 2,-6-8,6 7,0-7,0 0,0 7,0-7,0 8,0-2,-8-6,8 0,0 8,0-8,0 7,-6 0,6-7,0 0,0 8,-7-8,-1 0,8 0,0 0,-6 0,6 0,-7 0,-1 0,8 7,-6-7,6 0,0 7,-7-7,7 7,0-7,-7 0,0 0,7 0,-8 7,8-7,-6 0,-1 0,7 0,-7 0,7 0,-7 0,7 0,-7 0,0 0,7 0,-7 0,7 0,-7 0,0 0,7 0,-7 0,7 0,0 0,0 0,0 0,0-7,0 0,0 7,0-7,0 7,0-7,0 7,0-8,0 1,0 7,0-7,0 7,0-8,0 2,0 6,0-8,0 8,0-14,0 14,0-8,0 2,0-2,0 8,0-7,0 7,0-15,0 15,0-6,0 6,7-8,-7 8,0-8,0 2,7 6,-7-8,0 2,7 6,-7-8,7 0,-7 8,0-6,7-2,-7 2,0 6,7-8,0 0,-7 2,0-2,0 8,7-8,-7 8,7 0,-7-6,0 6,6-8,-6 2,8 6,-8-8,0 0,7 2,-7-2,7 8,0-6,-7-2,6 8,-6-7,8 7,-1-15,-7 15,6-7,9 0,-9 7,8-7,-7 0,1 7,-2 0,2-8,-8 1,6 7,-6-7,15 0,-9 0,1 7,7-15,0 15,-7-21,14 13,-14 1,7 0,-7 7,0-7,7-1,-1 1,-13 7,15-7,-9 0,8 0,7-1,-7 1,1-7,-2 14,1-7,-7 7,7 0,0-8,0 8,-7 0,7 0,-7-7,0 7,7 0,-8 0,2-7,6 7,-1-8,-5 8,-1 0,-7 0,6 0,2-6,-1 6,-7-8,6 8,-6 0,8 0,-2 0,1-7,1 7,-2 0,-6-7,14 7,-14 0,0-8,7 2,-7 6,8-8,-2 8,9 0,-15 0,6 0,-6-7,7 7,0 0,-7-7,7 7,-7 0,7 0,0-8,-7 8,7 0,0-6,0 6,7-8,-14 8,7 0,-7 0,7 0,0 0,-7-8,7 8,-7 0,6 0,-6-6,8-2,-1 8,-7 0,6-6,-6 6,8 0,-2-16,-6 16,8 0,-1-6,-7 6,6 0,-6 0,8-8,-8 8,7 0,-7-6,6 6,2 0,-8-8,6 8,-6 0,7 0,1 0,-8-8,6 8,1 0,-7-6,0 6,7 0,-7 0,0 0,0-8,0 8,7 0,-7 0,8-8,-2 2,-6 6,7-8,-7 8,0 0,0-6,7 6,0 0,-7 0,0-8,7 8,-7 0,0-8,0 8,7-6,-7 6,0-8,7 8,0-6,-7 6,7 0,-7-8,0 8,7 0,-1 0,-6-8,0 8,0 0,8 0,-8-6,0 6,7-8,-7 8,7 0,-7-7,7 7,-7 0,0-7,0-1,6 8,-6 0,0-6,0 6,0-8,0 8,0-7,0 7,0-7,0 7,0-8,0 8,-6 0,-1 0,7 0,0 0,-7 0,7 8,-7-8,7 0,0 7,0-7,-8 0,2 0,6 7,0-7,0 0,0 8,-7-8,7 0,-7 0,0 0,7 0,0 0,-7 0,7 0,0 0,-7 0,7-8,0 8,0-7,-7 7,7-7,-7 7,7 0,0-8,0 8,0 0,-7 0,7 0,-7 0,1 0,6 0,0 0,-8 0,8 0,-7 0,7 0,-7 0,0 0,7 0,-6 0,6 0,-8 0,8-6,-7 6,7 0,0-8,0 8,-6 0,6-7,0 7,0 0,0-7,0 7,0 0,0 0,0 0,6 7,1-7,1 15,-2-15,8 6,-7-6,1 8,-2-8,-6 0,7 7,0-7,-7 0,7 0,-7 0,0 0,7 0,0 0,-7 0,7 0,-7 0,7 0,-7 0,14 0,-14 0,6 0,-6 0,8 0,-1 0,-7 0,7 0,-7 0,7 0,-1 0,-6 0,8 0,-8 0,7 0,-7 7,0 1,0-2,0 2,0-8,0 7,0-7,0 7,0 1,6-8,-6 6,8-6,-8 0,0 8,7 0,-7-8,6 0,2 0,-8 6,6-6,-6 0,7 0,1 0,-8 0,6 0,-6 8,8-8,-2 0,-6 0,0 6,7-6,-7 8,8-8,-2 8,1-8,1 0,-2 0,-6 0,7 0,-7 0,7 0,0 0,0 0,0 0,0 0,0 0,-7 6,7-6,0 0,-7 0,0 8,7-8,-7 0,7 0,-7 0,7 0,0 0,-7 6,7-6,7 0,-7 0,-1 8,8-8,-14 0,8 0,-1 0,-7 0,6 0,-6 8,8-8,-8 0,7 0,-1 0,2 6,-8-6,6 0,-6 8,0-8,7 0,-7 8,8-8,-8 6,6-6,-6 0,7 0,-7 0,0 8,7-8,-7 6,0-6,7 8,-7-8,0 8,0-8,0 6,8-6,-8 0,0 8,6-8,-6 0,0 6,0-6,0 0,0 8,0 0,0-8,0 0,0 6,0-6,0 8,0-1,0-7,0 0,0 7,0-7,0 8,0-8,0 6,0 2,-6-8,6 0,0 7,0-7,0 0,0 7,0 1,0-8,-8 0,8 6,0-6,0 8,0-8,-7 7,7 0,0-7,0 8,0-8,0 0,-7 0,7 7,0-7,0 7,-7-7,7 7,0-7,0 7,-6-7,6 0,0 8,0-8,0 7,-8-7,1 0,7 7,0-7,0 0,-6 0,6 7,0-7,-8 7,8-7,0 8,-6-8,-1 0,7 7,0-7,-8 7,8 0,0-7,0 0,-6 8,6-8,0 7,0-7,0 0,0 7,0 0,0-7,0 7,0-7,0 8,0-1,0-7,0 7,0-7,0 7,0-7,0 7,0 1,0-8,0 7,0-7,0 7,0 0,0-7,-7 0,7 7,0-7,-8 0,8 8,0-8,0 7,-6-7,6 7,0-7,0 0,-8 8,2-8,6 0,0 0,-7 0,7 6,0-6,0 8,0-8,-8 6,8-6,0 0,-6 8,6-8,0 8,-7-8,7 6,0-6,-7 0,7 8,0-8,-7 0,7 6,0 2,-7-8,7 0,-7 0,7 8,0-8,-7 0,7 0,-7 0,0 0,7 0,0 6,-7-6,7 0,-7 0,0 0,7 0,0 0,-7 0,7 0,-7 0,7 0,-7 0,1 0,6 8,-8-8,8 0,-7 0,1 0,6 0,-8 0,1 0,1 0,6 0,-8 0,8 0,-6 0,6 0,-15 0,15 0,-6 0,-2 0,2 0,6 0,-7 0,7 0,-8 0,2 0,-1 0,7 0,-8 0,2 0,6 0,-7 0,7 0,-7 0,7 0,-7 0,-1 0,8 0,-6 0,6 0,-7 0,0 0,0 0,7 0,-7 0,0 0,0 0,7 0,-7 0,0 0,7 0,-7 0,7 0,-6 0,6 0,0 0,-8-8,8 8,-7-6,7 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09:35.152"/>
    </inkml:context>
    <inkml:brush xml:id="br0">
      <inkml:brushProperty name="width" value="0.02646" units="cm"/>
      <inkml:brushProperty name="height" value="0.05292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454-1,'0'0,"0"0,0 7,0 0,0-7,0 0,0 7,0-7,0 7,0-7,-7 0,7 8,0-8,-7 0,7 0,-7 0,7 0,0 7,-7-7,7 0,0 7,0-7,0 7,0 0,0-7,-7 8,7-8,0 7,0-7,0 7,0-7,0 8,0-8,-7 6,7-6,0 8,0-1,-7-7,0 0,7 7,0-7,0 0,-7 0,7 8,0-8,-7 0,7 6,0-6,0 8,0-8,-7 7,1-7,6 0,0 7,0-7,-8 8,8-8,0 0,0 5,0-5,0 8,-7-8,7 8,-7-2,0-6,7 8,0-8,-6 0,6 6,0 2,0-8,0 0,-8 8,8-8,0 6,-7-6,7 0,0 8,-6-1,6-7,-8 0,8 7,-7-7,0 8,7-8,-7 0,7 6,0-6,-6 8,-2-8,8 8,-7-8,7 0,0 6,-6-6,6 0,0 8,-8-8,2 6,6-6,-7 8,7-8,-8 0,2 0,6 8,0-8,0 6,-8-6,8 0,0 0,0 8,-7-8,7 0,-6 0,6 6,-8-6,8 8,0-8,-6 0,6 8,0-8,-7 0,-1 6,8-6,-6 0,6 8,0-8,-8 8,2-8,6 0,-7 0,7 6,-8-6,8 0,0 8,-6-8,-1 6,7-6,0 8,-8-8,8 0,-6 8,6-8,-7 6,7-6,0 8,0-8,0 6,-7-6,7 8,0 0,0-8,0 6,0-6,-7 0,7 8,0-8,0 6,0 2,0-8,0 8,0-8,0 6,0 2,0-8,-8 0,8 7,-6-7,6 0,0 6,0-6,0 8,-7-8,7 6,0-6,-7 0,7 8,-7-8,7 7,0 0,-7-7,7 0,0 0,-7 8,7-8,0 0,0 6,-7-6,-1 8,8-1,0-7,-6 7,6-7,0 8,0-1,0-7,0 0,0 7,0-7,-7 0,7 7,0-7,0 7,0 1,0-8,0 7,0-7,0 7,0 1,0-8,0 6,0-6,-7 0,7 8,0-8,0 7,0 0,0-7,-7 0,7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09:36.338"/>
    </inkml:context>
    <inkml:brush xml:id="br0">
      <inkml:brushProperty name="width" value="0.02646" units="cm"/>
      <inkml:brushProperty name="height" value="0.05292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0-1,'0'0,"0"0,0 6,0-6,0 8,7-1,-7 0,0-7,8 7,-8-7,13 7,-13 0,8-7,-2 0,-6 0,7 8,-1-8,2 0,-8 0,7 0,7 0,-14 0,0 0,6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1-28T22:10:12.8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447BC57-5984-4327-9323-9D9559BC2D7F}" emma:medium="tactile" emma:mode="ink">
          <msink:context xmlns:msink="http://schemas.microsoft.com/ink/2010/main" type="writingRegion" rotatedBoundingBox="14735,11462 13502,10711 13663,10447 14896,11198"/>
        </emma:interpretation>
      </emma:emma>
    </inkml:annotationXML>
    <inkml:traceGroup>
      <inkml:annotationXML>
        <emma:emma xmlns:emma="http://www.w3.org/2003/04/emma" version="1.0">
          <emma:interpretation id="{D86D3374-8244-4121-8B50-5499C6902B09}" emma:medium="tactile" emma:mode="ink">
            <msink:context xmlns:msink="http://schemas.microsoft.com/ink/2010/main" type="paragraph" rotatedBoundingBox="14735,11462 13502,10711 13663,10447 14896,11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216FE0-2CF2-45F5-93A0-F836F6EF03AE}" emma:medium="tactile" emma:mode="ink">
              <msink:context xmlns:msink="http://schemas.microsoft.com/ink/2010/main" type="line" rotatedBoundingBox="14735,11462 13502,10711 13663,10447 14896,11197"/>
            </emma:interpretation>
          </emma:emma>
        </inkml:annotationXML>
        <inkml:traceGroup>
          <inkml:annotationXML>
            <emma:emma xmlns:emma="http://www.w3.org/2003/04/emma" version="1.0">
              <emma:interpretation id="{CF972DC3-F5DF-4133-B46F-E0CA1D42F181}" emma:medium="tactile" emma:mode="ink">
                <msink:context xmlns:msink="http://schemas.microsoft.com/ink/2010/main" type="inkWord" rotatedBoundingBox="13663,10447 14896,11197 14735,11462 13502,10711"/>
              </emma:interpretation>
              <emma:one-of disjunction-type="recognition" id="oneOf0">
                <emma:interpretation id="interp0" emma:lang="cs-CZ" emma:confidence="0">
                  <emma:literal>Ř</emma:literal>
                </emma:interpretation>
                <emma:interpretation id="interp1" emma:lang="cs-CZ" emma:confidence="0">
                  <emma:literal>f</emma:literal>
                </emma:interpretation>
                <emma:interpretation id="interp2" emma:lang="cs-CZ" emma:confidence="0">
                  <emma:literal>a</emma:literal>
                </emma:interpretation>
                <emma:interpretation id="interp3" emma:lang="cs-CZ" emma:confidence="0">
                  <emma:literal>é</emma:literal>
                </emma:interpretation>
                <emma:interpretation id="interp4" emma:lang="cs-CZ" emma:confidence="0">
                  <emma:literal>@</emma:literal>
                </emma:interpretation>
              </emma:one-of>
            </emma:emma>
          </inkml:annotationXML>
          <inkml:trace contextRef="#ctx0" brushRef="#br0">511-62,'0'0,"-7"0,7-8,0 8,-8-6,2 6,6-8,-7 8,7-8,0 8,0 0,-7 0,7-6,0 6,-7-8,0 8,7 0,0-6,0 6,0-8,-7 8,7 0,0-8,0 8,0-6,0 6,0-8,0 8,0-6,0-2,0 8,-7 0,7-7,0 7,-7-7,7 7,0-8,-7 8,7-7,0 7,-7 0,7 0,-7 0,0 0,7 0,-7 0,7-7,0 7,0 0,-7 0,0 0,7-7,0 7,-6 0,6-7,0 7,0 0,-8-8,8 8,0 0,-7 0,1-7,6 7,-8 0,8 0,0 0</inkml:trace>
          <inkml:trace contextRef="#ctx0" brushRef="#br0" timeOffset="-2948.4052">692-40,'0'0,"7"0,-7 0,7 0,0 0,-7 0,7 0,-7 0,0 0,7 0,-7 0,0 0,6 0,2 0,-8 0,-8 0,8 6,0-6,-6 8,6-8,-7 0</inkml:trace>
          <inkml:trace contextRef="#ctx0" brushRef="#br0" timeOffset="7737.6136">754 10,'0'7,"0"0,0-7,0 8,0-8,0 7,0 0,0-7,0 7,0-7,0 7,0-7,8 0,-8 0,6 0,-6 8,7-8,-7 0,8 0,-8 7,0-7,6 0,-6 0,0 0,0 7,0-7,0 0,0 7,8-7,-8 7,0-7,0 0,0 8,6-8,1 7,-7-7,0 7,0 0,0-7,0 0,0 8,0-8,0 7,0 0,8-7,-8 0,0 7,0-7,0 0,0 7,0-7,6 0,-6 8,0-1,0-7,0 0,7 0,-7 7,0-7,8 0,-8 0,0 7,6-7,-6 0,0 7,0-7,0 8,0-8,0 7,0 0,0 1,0-8,0 6,7-6,-7 8,0-1,0-7,0 7,0-7,0 8,0-8,0 6,0 2,0-8,7 0,-7 7,0-7,0 7,0 1,0-8,7 0,-7 6,0-6,0 0,0 8,7-8,-7 8,0-2,0-6,0 0,0 8,7-8,-7 0,0 6,0 2,7-8,-7 0,0 8,6-8,-6 0,0 0,8 0,-8 6,7-6,-7 0,7 0,-7 0,0 0,7 0,-7 0,7 0,0 0,-7 0,7 0,-1 8,2-8,-8 0,7 0,-7 6,6-6,2 0,-8 0,0 0,6 0,-6 0,7 0,-7 0,8 0,-8 8,6-8,-6 0,8 0,-8 0,7 0,-1 0,-6 0,8 0,-8 0,6 0,-6 0,7 0,1 0,-8 0,6 0,-6 0,7 0,0 0,-7 0,7 0,-7 0,0 0,7 0,-7 0,7 0,0 0,-7 0,8 0,-8 0,6-8,1 8,-7 0,7 0,-7 0,7 0,-7 0,7 0,-7-6,7 6,-7-8,0 8,0 0,7 0,-7-6,0 6,6 0,2 0,-8-8,7 8,-7-8,6 8,-6 0,0 0,8 0,-8-6,7 6,-7 0,6 0,-6 0,0-8,8 8,-2 0,-6 0,0 0,8-6,-8 6,7 0,-7-8,6 8,2 0,-8 0,6 0,-6 0,7 0,1 0,-8 0,6-8,-6 8,7 0,-7 0,0 0,0-6,8 6,-2 0,-6-8,0 8,7 0,-7 0,7 0,0-7,-7 7,7 0,-7 0,0-7,7 7,-7 0,7 0,0 0,-7 0,0 0,7 0,-7-8,0 8,7 0,-7 0,7 0,0 0,-7 0</inkml:trace>
          <inkml:trace contextRef="#ctx0" brushRef="#br0" timeOffset="11154.0196">79-315,'0'-7,"-7"7,7 0,0 0,-8 0,8 0,-6 0,6 0,-7 0,0 0,7 0,-7 0,7 0,-7 0,0 0,7 0,-7 0,7 0,0 0,-8 0,8 0,-6 0,6-7,-7 7,7 0,-7 0,7 0,-7-7,7 7,0-7,-7 7,7 0,-7 0,7 0,-7-8,7 8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09C60-7C45-4CD2-9BFB-25275740277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8661-A487-492E-947C-1DC649A2CB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61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9D53-03C4-4A57-A442-7838BB85EDB0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0F48-3621-4947-B69D-D6F1DF2E1750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E9CF2-575A-491E-ABEA-AEC775A047A0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9D3-003B-4167-A098-D0E0911C1967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8C5C-9F30-4749-9DD1-7A9A8461F0BB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0C0A-5821-4852-9AA1-5EF591DCF8D4}" type="datetime1">
              <a:rPr lang="cs-CZ" smtClean="0"/>
              <a:t>18.11.2020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CC35-CC96-4969-8167-82BFF8EEE0E3}" type="datetime1">
              <a:rPr lang="cs-CZ" smtClean="0"/>
              <a:t>18.11.2020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390E-D9B0-4AC7-9CFA-E31F48592326}" type="datetime1">
              <a:rPr lang="cs-CZ" smtClean="0"/>
              <a:t>18.11.2020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FAA-B143-4B58-89FC-3E755DB5C723}" type="datetime1">
              <a:rPr lang="cs-CZ" smtClean="0"/>
              <a:t>18.11.2020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5AD1-8B0B-4CAF-8676-D4CD696A26F2}" type="datetime1">
              <a:rPr lang="cs-CZ" smtClean="0"/>
              <a:t>18.11.2020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6628-7CEA-43CE-A0DD-AD4DFB1A5406}" type="datetime1">
              <a:rPr lang="cs-CZ" smtClean="0"/>
              <a:t>18.11.2020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945415E-3F93-4957-B939-B3C3CCD88F51}" type="datetime1">
              <a:rPr lang="cs-CZ" smtClean="0"/>
              <a:t>18.11.2020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26A68F4D-9BCE-46A2-B9F9-E4C586E033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16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30.emf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2" Type="http://schemas.openxmlformats.org/officeDocument/2006/relationships/image" Target="../media/image25.jpeg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15.xml"/><Relationship Id="rId24" Type="http://schemas.openxmlformats.org/officeDocument/2006/relationships/image" Target="../media/image36.emf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38.emf"/><Relationship Id="rId10" Type="http://schemas.openxmlformats.org/officeDocument/2006/relationships/image" Target="../media/image29.emf"/><Relationship Id="rId19" Type="http://schemas.openxmlformats.org/officeDocument/2006/relationships/customXml" Target="../ink/ink19.xml"/><Relationship Id="rId4" Type="http://schemas.openxmlformats.org/officeDocument/2006/relationships/image" Target="../media/image26.emf"/><Relationship Id="rId9" Type="http://schemas.openxmlformats.org/officeDocument/2006/relationships/customXml" Target="../ink/ink14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Relationship Id="rId27" Type="http://schemas.openxmlformats.org/officeDocument/2006/relationships/customXml" Target="../ink/ink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customXml" Target="../ink/ink24.xml"/><Relationship Id="rId7" Type="http://schemas.openxmlformats.org/officeDocument/2006/relationships/customXml" Target="../ink/ink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ustomXml" Target="../ink/ink25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upload.wikimedia.org/wikipedia/commons/7/78/Pramen_Labe.jpg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hyperlink" Target="http://upload.wikimedia.org/wikipedia/commons/c/cc/Usti_skala.jpg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customXml" Target="../ink/ink28.xml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customXml" Target="../ink/ink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Berounka" TargetMode="External"/><Relationship Id="rId3" Type="http://schemas.openxmlformats.org/officeDocument/2006/relationships/image" Target="../media/image67.gif"/><Relationship Id="rId7" Type="http://schemas.openxmlformats.org/officeDocument/2006/relationships/hyperlink" Target="http://cs.wikipedia.org/wiki/Oh%C5%99e" TargetMode="External"/><Relationship Id="rId12" Type="http://schemas.openxmlformats.org/officeDocument/2006/relationships/hyperlink" Target="http://cs.wikipedia.org/wiki/Dyje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ltava" TargetMode="External"/><Relationship Id="rId11" Type="http://schemas.openxmlformats.org/officeDocument/2006/relationships/hyperlink" Target="http://cs.wikipedia.org/wiki/Odra" TargetMode="External"/><Relationship Id="rId5" Type="http://schemas.openxmlformats.org/officeDocument/2006/relationships/hyperlink" Target="http://cs.wikipedia.org/wiki/Labe" TargetMode="External"/><Relationship Id="rId10" Type="http://schemas.openxmlformats.org/officeDocument/2006/relationships/hyperlink" Target="http://cs.wikipedia.org/wiki/Morava_(%C5%99eka)" TargetMode="External"/><Relationship Id="rId4" Type="http://schemas.openxmlformats.org/officeDocument/2006/relationships/hyperlink" Target="http://cs.wikipedia.org/wiki/%C5%98eka" TargetMode="External"/><Relationship Id="rId9" Type="http://schemas.openxmlformats.org/officeDocument/2006/relationships/hyperlink" Target="http://cs.wikipedia.org/wiki/S%C3%A1zav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8.xml"/><Relationship Id="rId18" Type="http://schemas.openxmlformats.org/officeDocument/2006/relationships/image" Target="../media/image21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18.emf"/><Relationship Id="rId17" Type="http://schemas.openxmlformats.org/officeDocument/2006/relationships/customXml" Target="../ink/ink10.xml"/><Relationship Id="rId2" Type="http://schemas.openxmlformats.org/officeDocument/2006/relationships/image" Target="../media/image13.jpeg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6.xml"/><Relationship Id="rId1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63902"/>
            <a:ext cx="9144000" cy="4248472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cs-CZ" sz="10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 ČR</a:t>
            </a:r>
            <a:br>
              <a:rPr lang="cs-CZ" sz="10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1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ŘEKY</a:t>
            </a:r>
            <a:r>
              <a:rPr lang="cs-CZ" sz="10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10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10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beruska8.cz/destbourka/kapkydeste2/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94719"/>
            <a:ext cx="762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eruska8.cz/destbourka/kapkydeste2/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10" y="3717774"/>
            <a:ext cx="7620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11"/>
          <p:cNvSpPr txBox="1">
            <a:spLocks/>
          </p:cNvSpPr>
          <p:nvPr/>
        </p:nvSpPr>
        <p:spPr>
          <a:xfrm>
            <a:off x="0" y="6333623"/>
            <a:ext cx="5364088" cy="365125"/>
          </a:xfrm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Předmět Zeměpis 7.ročník ZŠP. </a:t>
            </a:r>
            <a:r>
              <a:rPr lang="cs-CZ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Vytvořeno 2011/2012. 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04667"/>
            <a:ext cx="3635896" cy="12809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OSTATNÍ POJMY?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6989" y="11967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MEANDR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400" b="1" dirty="0">
                <a:solidFill>
                  <a:srgbClr val="FFC000"/>
                </a:solidFill>
              </a:rPr>
              <a:t>je záhyb řeky, která musí obtéct nějakou překážku</a:t>
            </a:r>
            <a:r>
              <a:rPr lang="cs-CZ" sz="2400" b="1" dirty="0" smtClean="0">
                <a:solidFill>
                  <a:srgbClr val="FFC000"/>
                </a:solidFill>
              </a:rPr>
              <a:t>. </a:t>
            </a:r>
            <a:endParaRPr lang="cs-CZ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56026" y="2610683"/>
            <a:ext cx="660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PRAMEN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400" b="1" dirty="0">
                <a:solidFill>
                  <a:srgbClr val="FFC000"/>
                </a:solidFill>
              </a:rPr>
              <a:t>je </a:t>
            </a:r>
            <a:r>
              <a:rPr lang="cs-CZ" sz="2400" b="1" dirty="0" smtClean="0">
                <a:solidFill>
                  <a:srgbClr val="FFC000"/>
                </a:solidFill>
              </a:rPr>
              <a:t>přirozený </a:t>
            </a:r>
            <a:r>
              <a:rPr lang="cs-CZ" sz="2400" b="1" dirty="0">
                <a:solidFill>
                  <a:srgbClr val="FFC000"/>
                </a:solidFill>
              </a:rPr>
              <a:t>vývěr podzemní vody na zemský </a:t>
            </a:r>
            <a:r>
              <a:rPr lang="cs-CZ" sz="2400" b="1" dirty="0" smtClean="0">
                <a:solidFill>
                  <a:srgbClr val="FFC000"/>
                </a:solidFill>
              </a:rPr>
              <a:t>povrch.</a:t>
            </a:r>
            <a:endParaRPr lang="cs-CZ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zemepis.wu.cz/meand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643" y="1055641"/>
            <a:ext cx="227663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020" y="4077072"/>
            <a:ext cx="8694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PRŮTOK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pl-PL" sz="2400" dirty="0">
                <a:solidFill>
                  <a:srgbClr val="FFC000"/>
                </a:solidFill>
              </a:rPr>
              <a:t> </a:t>
            </a:r>
            <a:r>
              <a:rPr lang="pl-PL" sz="2400" b="1" dirty="0">
                <a:solidFill>
                  <a:srgbClr val="FFC000"/>
                </a:solidFill>
              </a:rPr>
              <a:t>objem vody, který proteče za jednotku </a:t>
            </a:r>
            <a:r>
              <a:rPr lang="pl-PL" sz="2400" b="1" dirty="0" smtClean="0">
                <a:solidFill>
                  <a:srgbClr val="FFC000"/>
                </a:solidFill>
              </a:rPr>
              <a:t>času.</a:t>
            </a:r>
            <a:endParaRPr lang="cs-CZ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endParaRPr lang="cs-CZ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http://www.etc-sport.cz/fotosekce/big/1005201232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89" y="2271280"/>
            <a:ext cx="2310921" cy="150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99592" y="4765577"/>
            <a:ext cx="464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PUNKVA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</a:rPr>
              <a:t>je řeka, která teče  v podzemí.</a:t>
            </a:r>
          </a:p>
        </p:txBody>
      </p:sp>
      <p:pic>
        <p:nvPicPr>
          <p:cNvPr id="2054" name="Picture 6" descr="http://img5.rajce.idnes.cz/d0502/3/3534/3534756_15ed08ee6f29c1c74a54322bbaf47f54/images/007_Punkva-od_Wankelova_jezirk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248" y="4660376"/>
            <a:ext cx="2018466" cy="13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10</a:t>
            </a:fld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POJMY?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62549" y="3140968"/>
            <a:ext cx="6281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ÚSTÍ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400" b="1" dirty="0">
                <a:solidFill>
                  <a:srgbClr val="FFC000"/>
                </a:solidFill>
              </a:rPr>
              <a:t>je část toku (řeka, potok), kde se vlévá do jiného toku či do vodní nádrže</a:t>
            </a:r>
            <a:r>
              <a:rPr lang="cs-CZ" sz="2400" b="1" dirty="0" smtClean="0">
                <a:solidFill>
                  <a:srgbClr val="FFC000"/>
                </a:solidFill>
              </a:rPr>
              <a:t>, 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moře</a:t>
            </a:r>
            <a:r>
              <a:rPr lang="cs-CZ" sz="2400" b="1" dirty="0">
                <a:solidFill>
                  <a:srgbClr val="FFC000"/>
                </a:solidFill>
              </a:rPr>
              <a:t> nebo </a:t>
            </a:r>
            <a:r>
              <a:rPr lang="cs-CZ" sz="2400" b="1" dirty="0" smtClean="0">
                <a:solidFill>
                  <a:srgbClr val="FFC000"/>
                </a:solidFill>
              </a:rPr>
              <a:t>oceánu.</a:t>
            </a:r>
            <a:endParaRPr lang="cs-CZ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1693147"/>
            <a:ext cx="660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SOUTOK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400" dirty="0">
                <a:solidFill>
                  <a:srgbClr val="FFC000"/>
                </a:solidFill>
              </a:rPr>
              <a:t> </a:t>
            </a:r>
            <a:r>
              <a:rPr lang="cs-CZ" sz="2400" b="1" dirty="0">
                <a:solidFill>
                  <a:srgbClr val="FFC000"/>
                </a:solidFill>
              </a:rPr>
              <a:t>je místo, kde se setkávají nejméně dva vodní toky</a:t>
            </a:r>
            <a:r>
              <a:rPr lang="cs-CZ" sz="2400" b="1" dirty="0" smtClean="0">
                <a:solidFill>
                  <a:srgbClr val="FFC000"/>
                </a:solidFill>
              </a:rPr>
              <a:t>.</a:t>
            </a:r>
            <a:endParaRPr lang="cs-CZ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www.dvorana.cz/tanec/2009/img_voda_do_textu/Soutok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92991"/>
            <a:ext cx="2448272" cy="183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48537" y="4919008"/>
            <a:ext cx="727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VELETOK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se označuje,</a:t>
            </a:r>
            <a:r>
              <a:rPr lang="cs-CZ" sz="2400" b="1" dirty="0" smtClean="0">
                <a:solidFill>
                  <a:srgbClr val="FFC000"/>
                </a:solidFill>
              </a:rPr>
              <a:t> </a:t>
            </a:r>
            <a:r>
              <a:rPr lang="cs-CZ" sz="2400" b="1" dirty="0">
                <a:solidFill>
                  <a:srgbClr val="FFC000"/>
                </a:solidFill>
              </a:rPr>
              <a:t>která je alespoň 500 </a:t>
            </a:r>
            <a:r>
              <a:rPr lang="cs-CZ" sz="2400" b="1" dirty="0" smtClean="0">
                <a:solidFill>
                  <a:srgbClr val="FFC000"/>
                </a:solidFill>
              </a:rPr>
              <a:t>km</a:t>
            </a:r>
            <a:r>
              <a:rPr lang="cs-CZ" sz="2400" b="1" dirty="0">
                <a:solidFill>
                  <a:srgbClr val="FFC000"/>
                </a:solidFill>
              </a:rPr>
              <a:t> dlouhá a její povodí má rozlohu alespoň 100.000 </a:t>
            </a:r>
            <a:r>
              <a:rPr lang="cs-CZ" sz="2400" b="1" dirty="0" smtClean="0">
                <a:solidFill>
                  <a:srgbClr val="FFC000"/>
                </a:solidFill>
              </a:rPr>
              <a:t>km</a:t>
            </a:r>
            <a:r>
              <a:rPr lang="cs-CZ" sz="2400" b="1" baseline="30000" dirty="0" smtClean="0">
                <a:solidFill>
                  <a:srgbClr val="FFC000"/>
                </a:solidFill>
              </a:rPr>
              <a:t>2</a:t>
            </a:r>
            <a:r>
              <a:rPr lang="cs-CZ" sz="2400" b="1" dirty="0" smtClean="0">
                <a:solidFill>
                  <a:srgbClr val="FFC000"/>
                </a:solidFill>
              </a:rPr>
              <a:t>.</a:t>
            </a:r>
            <a:endParaRPr lang="cs-CZ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http://aa.ecn.cz/img_upload/e6ffb6c50bc1424ab10ecf09e063cd63/albums/userpics/10005/kanaldunajodralab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18" y="2848680"/>
            <a:ext cx="2379870" cy="17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ielcelive.pl/zdjecie/pokaz/id/3038/thumb/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919008"/>
            <a:ext cx="2448272" cy="144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11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cs-CZ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 tvoří vodstvo ČR?</a:t>
            </a:r>
            <a:endParaRPr lang="cs-CZ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12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ŘEKY ČR?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192" y="1080223"/>
            <a:ext cx="9089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solidFill>
                  <a:schemeClr val="bg1"/>
                </a:solidFill>
              </a:rPr>
              <a:t>Největšími </a:t>
            </a:r>
            <a:r>
              <a:rPr lang="cs-CZ" sz="2600" dirty="0">
                <a:solidFill>
                  <a:schemeClr val="bg1"/>
                </a:solidFill>
              </a:rPr>
              <a:t>vodními toky na území České republiky jsou </a:t>
            </a:r>
            <a:r>
              <a:rPr lang="cs-CZ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</a:t>
            </a:r>
            <a:r>
              <a:rPr lang="cs-CZ" sz="2600" dirty="0">
                <a:solidFill>
                  <a:schemeClr val="bg1"/>
                </a:solidFill>
              </a:rPr>
              <a:t> </a:t>
            </a:r>
            <a:r>
              <a:rPr lang="cs-CZ" sz="2600" dirty="0" smtClean="0">
                <a:solidFill>
                  <a:schemeClr val="bg1"/>
                </a:solidFill>
              </a:rPr>
              <a:t>(358 </a:t>
            </a:r>
            <a:r>
              <a:rPr lang="cs-CZ" sz="2600" dirty="0">
                <a:solidFill>
                  <a:schemeClr val="bg1"/>
                </a:solidFill>
              </a:rPr>
              <a:t>km</a:t>
            </a:r>
            <a:r>
              <a:rPr lang="cs-CZ" sz="2600" dirty="0" smtClean="0">
                <a:solidFill>
                  <a:schemeClr val="bg1"/>
                </a:solidFill>
              </a:rPr>
              <a:t>), </a:t>
            </a:r>
            <a:r>
              <a:rPr lang="cs-CZ" sz="2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Vltava</a:t>
            </a:r>
            <a:r>
              <a:rPr lang="cs-CZ" sz="2600" dirty="0">
                <a:solidFill>
                  <a:schemeClr val="bg1"/>
                </a:solidFill>
              </a:rPr>
              <a:t> (</a:t>
            </a:r>
            <a:r>
              <a:rPr lang="cs-CZ" sz="2600" dirty="0" smtClean="0">
                <a:solidFill>
                  <a:schemeClr val="bg1"/>
                </a:solidFill>
              </a:rPr>
              <a:t>430 </a:t>
            </a:r>
            <a:r>
              <a:rPr lang="cs-CZ" sz="2600" dirty="0">
                <a:solidFill>
                  <a:schemeClr val="bg1"/>
                </a:solidFill>
              </a:rPr>
              <a:t>km), </a:t>
            </a:r>
            <a:r>
              <a:rPr lang="cs-CZ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Morava</a:t>
            </a:r>
            <a:r>
              <a:rPr lang="cs-CZ" sz="2600" dirty="0">
                <a:solidFill>
                  <a:schemeClr val="bg1"/>
                </a:solidFill>
              </a:rPr>
              <a:t> (</a:t>
            </a:r>
            <a:r>
              <a:rPr lang="cs-CZ" sz="2600" dirty="0" smtClean="0">
                <a:solidFill>
                  <a:schemeClr val="bg1"/>
                </a:solidFill>
              </a:rPr>
              <a:t>284 </a:t>
            </a:r>
            <a:r>
              <a:rPr lang="cs-CZ" sz="2600" dirty="0">
                <a:solidFill>
                  <a:schemeClr val="bg1"/>
                </a:solidFill>
              </a:rPr>
              <a:t>km) a </a:t>
            </a:r>
            <a:r>
              <a:rPr lang="cs-CZ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Dyje</a:t>
            </a:r>
            <a:r>
              <a:rPr lang="cs-CZ" sz="2600" dirty="0">
                <a:solidFill>
                  <a:schemeClr val="bg1"/>
                </a:solidFill>
              </a:rPr>
              <a:t> (306 km).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281002" y="2266350"/>
            <a:ext cx="6636188" cy="4189094"/>
            <a:chOff x="1331640" y="2397081"/>
            <a:chExt cx="6636188" cy="4189094"/>
          </a:xfrm>
        </p:grpSpPr>
        <p:pic>
          <p:nvPicPr>
            <p:cNvPr id="6" name="Picture 2" descr="http://thi.uloz.to/e/3/3/e3309e50a18c83bdc2516c012af5b3d0.800x6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397081"/>
              <a:ext cx="6636188" cy="4189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Rukopis 6"/>
                <p14:cNvContentPartPr/>
                <p14:nvPr/>
              </p14:nvContentPartPr>
              <p14:xfrm>
                <a:off x="3332990" y="2610986"/>
                <a:ext cx="1799640" cy="1570320"/>
              </p14:xfrm>
            </p:contentPart>
          </mc:Choice>
          <mc:Fallback xmlns="">
            <p:pic>
              <p:nvPicPr>
                <p:cNvPr id="7" name="Rukopis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18590" y="2582546"/>
                  <a:ext cx="1828440" cy="16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Rukopis 7"/>
                <p14:cNvContentPartPr/>
                <p14:nvPr/>
              </p14:nvContentPartPr>
              <p14:xfrm>
                <a:off x="3044630" y="4101584"/>
                <a:ext cx="518400" cy="2099160"/>
              </p14:xfrm>
            </p:contentPart>
          </mc:Choice>
          <mc:Fallback xmlns="">
            <p:pic>
              <p:nvPicPr>
                <p:cNvPr id="8" name="Rukopis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30230" y="4073144"/>
                  <a:ext cx="547200" cy="21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Rukopis 8"/>
                <p14:cNvContentPartPr/>
                <p14:nvPr/>
              </p14:nvContentPartPr>
              <p14:xfrm>
                <a:off x="2489510" y="5489384"/>
                <a:ext cx="375480" cy="366840"/>
              </p14:xfrm>
            </p:contentPart>
          </mc:Choice>
          <mc:Fallback xmlns="">
            <p:pic>
              <p:nvPicPr>
                <p:cNvPr id="9" name="Rukopis 8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75110" y="5460944"/>
                  <a:ext cx="404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Rukopis 9"/>
                <p14:cNvContentPartPr/>
                <p14:nvPr/>
              </p14:nvContentPartPr>
              <p14:xfrm>
                <a:off x="2928350" y="5977904"/>
                <a:ext cx="95400" cy="174960"/>
              </p14:xfrm>
            </p:contentPart>
          </mc:Choice>
          <mc:Fallback xmlns="">
            <p:pic>
              <p:nvPicPr>
                <p:cNvPr id="10" name="Rukopis 9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3950" y="5949464"/>
                  <a:ext cx="124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/>
                <p14:cNvContentPartPr/>
                <p14:nvPr/>
              </p14:nvContentPartPr>
              <p14:xfrm>
                <a:off x="3525590" y="3594585"/>
                <a:ext cx="180000" cy="491040"/>
              </p14:xfrm>
            </p:contentPart>
          </mc:Choice>
          <mc:Fallback xmlns="">
            <p:pic>
              <p:nvPicPr>
                <p:cNvPr id="11" name="Rukopis 1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11190" y="3565785"/>
                  <a:ext cx="2088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Rukopis 11"/>
                <p14:cNvContentPartPr/>
                <p14:nvPr/>
              </p14:nvContentPartPr>
              <p14:xfrm>
                <a:off x="4767590" y="3477945"/>
                <a:ext cx="406800" cy="21960"/>
              </p14:xfrm>
            </p:contentPart>
          </mc:Choice>
          <mc:Fallback xmlns="">
            <p:pic>
              <p:nvPicPr>
                <p:cNvPr id="12" name="Rukopis 11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19710" y="3381825"/>
                  <a:ext cx="502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Rukopis 12"/>
                <p14:cNvContentPartPr/>
                <p14:nvPr/>
              </p14:nvContentPartPr>
              <p14:xfrm>
                <a:off x="2690390" y="5918825"/>
                <a:ext cx="443880" cy="23040"/>
              </p14:xfrm>
            </p:contentPart>
          </mc:Choice>
          <mc:Fallback xmlns="">
            <p:pic>
              <p:nvPicPr>
                <p:cNvPr id="13" name="Rukopis 1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42510" y="5822705"/>
                  <a:ext cx="54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Rukopis 13"/>
                <p14:cNvContentPartPr/>
                <p14:nvPr/>
              </p14:nvContentPartPr>
              <p14:xfrm>
                <a:off x="6025430" y="4954385"/>
                <a:ext cx="534240" cy="9000"/>
              </p14:xfrm>
            </p:contentPart>
          </mc:Choice>
          <mc:Fallback xmlns="">
            <p:pic>
              <p:nvPicPr>
                <p:cNvPr id="14" name="Rukopis 1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77550" y="4858265"/>
                  <a:ext cx="630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Rukopis 15"/>
                <p14:cNvContentPartPr/>
                <p14:nvPr/>
              </p14:nvContentPartPr>
              <p14:xfrm>
                <a:off x="5977190" y="4096145"/>
                <a:ext cx="207720" cy="750600"/>
              </p14:xfrm>
            </p:contentPart>
          </mc:Choice>
          <mc:Fallback xmlns="">
            <p:pic>
              <p:nvPicPr>
                <p:cNvPr id="16" name="Rukopis 15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2790" y="4067705"/>
                  <a:ext cx="236160" cy="80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Rukopis 16"/>
                <p14:cNvContentPartPr/>
                <p14:nvPr/>
              </p14:nvContentPartPr>
              <p14:xfrm>
                <a:off x="6168350" y="5079305"/>
                <a:ext cx="375840" cy="1184400"/>
              </p14:xfrm>
            </p:contentPart>
          </mc:Choice>
          <mc:Fallback xmlns="">
            <p:pic>
              <p:nvPicPr>
                <p:cNvPr id="17" name="Rukopis 16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53950" y="5050865"/>
                  <a:ext cx="404640" cy="12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Rukopis 23"/>
                <p14:cNvContentPartPr/>
                <p14:nvPr/>
              </p14:nvContentPartPr>
              <p14:xfrm>
                <a:off x="4400620" y="5416470"/>
                <a:ext cx="552600" cy="705240"/>
              </p14:xfrm>
            </p:contentPart>
          </mc:Choice>
          <mc:Fallback xmlns="">
            <p:pic>
              <p:nvPicPr>
                <p:cNvPr id="24" name="Rukopis 23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81540" y="5397390"/>
                  <a:ext cx="59076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Rukopis 25"/>
                <p14:cNvContentPartPr/>
                <p14:nvPr/>
              </p14:nvContentPartPr>
              <p14:xfrm>
                <a:off x="5137180" y="6077070"/>
                <a:ext cx="756000" cy="375480"/>
              </p14:xfrm>
            </p:contentPart>
          </mc:Choice>
          <mc:Fallback xmlns="">
            <p:pic>
              <p:nvPicPr>
                <p:cNvPr id="26" name="Rukopis 2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18100" y="6057990"/>
                  <a:ext cx="7941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Rukopis 26"/>
                <p14:cNvContentPartPr/>
                <p14:nvPr/>
              </p14:nvContentPartPr>
              <p14:xfrm>
                <a:off x="4966180" y="6057990"/>
                <a:ext cx="336600" cy="13320"/>
              </p14:xfrm>
            </p:contentPart>
          </mc:Choice>
          <mc:Fallback xmlns="">
            <p:pic>
              <p:nvPicPr>
                <p:cNvPr id="27" name="Rukopis 2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17940" y="5961870"/>
                  <a:ext cx="432720" cy="205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13</a:t>
            </a:fld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LABE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Rukopis 14"/>
              <p14:cNvContentPartPr/>
              <p14:nvPr/>
            </p14:nvContentPartPr>
            <p14:xfrm>
              <a:off x="3167190" y="2895683"/>
              <a:ext cx="1157400" cy="843120"/>
            </p14:xfrm>
          </p:contentPart>
        </mc:Choice>
        <mc:Fallback xmlns="">
          <p:pic>
            <p:nvPicPr>
              <p:cNvPr id="15" name="Rukopis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8750" y="2867243"/>
                <a:ext cx="121428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Rukopis 16"/>
              <p14:cNvContentPartPr/>
              <p14:nvPr/>
            </p14:nvContentPartPr>
            <p14:xfrm>
              <a:off x="3109950" y="2166863"/>
              <a:ext cx="205200" cy="738540"/>
            </p14:xfrm>
          </p:contentPart>
        </mc:Choice>
        <mc:Fallback xmlns="">
          <p:pic>
            <p:nvPicPr>
              <p:cNvPr id="17" name="Rukopis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81510" y="2138430"/>
                <a:ext cx="262080" cy="79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Rukopis 17"/>
              <p14:cNvContentPartPr/>
              <p14:nvPr/>
            </p14:nvContentPartPr>
            <p14:xfrm>
              <a:off x="4319550" y="2500403"/>
              <a:ext cx="733680" cy="1276920"/>
            </p14:xfrm>
          </p:contentPart>
        </mc:Choice>
        <mc:Fallback xmlns="">
          <p:pic>
            <p:nvPicPr>
              <p:cNvPr id="18" name="Rukopis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91110" y="2471963"/>
                <a:ext cx="790560" cy="13338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bdélník 7"/>
          <p:cNvSpPr/>
          <p:nvPr/>
        </p:nvSpPr>
        <p:spPr>
          <a:xfrm>
            <a:off x="179512" y="111829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</a:t>
            </a:r>
            <a:r>
              <a:rPr lang="cs-CZ" sz="2000" b="1" dirty="0">
                <a:solidFill>
                  <a:srgbClr val="FFFF00"/>
                </a:solidFill>
              </a:rPr>
              <a:t>: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v </a:t>
            </a:r>
            <a:r>
              <a:rPr lang="cs-CZ" sz="2000" b="1" dirty="0">
                <a:solidFill>
                  <a:schemeClr val="bg1"/>
                </a:solidFill>
              </a:rPr>
              <a:t>Krkonoších na Labské </a:t>
            </a:r>
            <a:r>
              <a:rPr lang="cs-CZ" sz="2000" b="1" dirty="0" smtClean="0">
                <a:solidFill>
                  <a:schemeClr val="bg1"/>
                </a:solidFill>
              </a:rPr>
              <a:t>louce 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358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km 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</a:rPr>
              <a:t>/1154 km celkem/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 Úmoří Severního moře 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14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LABE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Soubor:Labe ud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00" y="3955643"/>
            <a:ext cx="3527577" cy="23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9891" y="6350335"/>
            <a:ext cx="373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Pohled do údolí Labe poblíž Děčína</a:t>
            </a:r>
          </a:p>
        </p:txBody>
      </p:sp>
      <p:pic>
        <p:nvPicPr>
          <p:cNvPr id="11" name="Picture 11" descr="File:Pramen Lab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8" y="1183929"/>
            <a:ext cx="3446012" cy="23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Soubor:Usti skal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5844"/>
            <a:ext cx="4043562" cy="23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9775" y="4184976"/>
            <a:ext cx="4279929" cy="1793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341475" y="3577529"/>
            <a:ext cx="373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Pramen Labe v Krkonoších</a:t>
            </a:r>
            <a:endParaRPr lang="cs-CZ" sz="16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499991" y="3586358"/>
            <a:ext cx="3738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Ústí nad Labem</a:t>
            </a:r>
            <a:endParaRPr lang="cs-CZ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479775" y="6014297"/>
            <a:ext cx="4279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Přístav na Labi v Hamburku (Německo)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15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7175" y="6581001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Soubor:Labe udoli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51" y="3916083"/>
            <a:ext cx="3527577" cy="23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File:Pramen Labe.jpg">
            <a:hlinkClick r:id="rId3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859" y="1144369"/>
            <a:ext cx="3446012" cy="23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Soubor:Usti skala.jpg">
            <a:hlinkClick r:id="rId5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5943" y="1186284"/>
            <a:ext cx="4043562" cy="23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VLTAVA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7504" y="112474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Pramen:</a:t>
            </a:r>
            <a:r>
              <a:rPr lang="cs-CZ" sz="2000" b="1" dirty="0" smtClean="0">
                <a:solidFill>
                  <a:schemeClr val="bg1"/>
                </a:solidFill>
              </a:rPr>
              <a:t> na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Šumavě na úpatí Černé hory /Teplá a Studená Vltava/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430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km /nejdelší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řeka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v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ČR/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 do Labe u Mělníka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/>
              <p14:cNvContentPartPr/>
              <p14:nvPr/>
            </p14:nvContentPartPr>
            <p14:xfrm>
              <a:off x="3210360" y="3244710"/>
              <a:ext cx="352440" cy="144828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1920" y="3216270"/>
                <a:ext cx="40932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Rukopis 10"/>
              <p14:cNvContentPartPr/>
              <p14:nvPr/>
            </p14:nvContentPartPr>
            <p14:xfrm>
              <a:off x="2978160" y="5922750"/>
              <a:ext cx="178200" cy="224280"/>
            </p14:xfrm>
          </p:contentPart>
        </mc:Choice>
        <mc:Fallback xmlns="">
          <p:pic>
            <p:nvPicPr>
              <p:cNvPr id="11" name="Rukopis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9720" y="5894310"/>
                <a:ext cx="2350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/>
              <p14:cNvContentPartPr/>
              <p14:nvPr/>
            </p14:nvContentPartPr>
            <p14:xfrm>
              <a:off x="2781240" y="5746710"/>
              <a:ext cx="82800" cy="70560"/>
            </p14:xfrm>
          </p:contentPart>
        </mc:Choice>
        <mc:Fallback xmlns="">
          <p:pic>
            <p:nvPicPr>
              <p:cNvPr id="12" name="Rukopis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52800" y="5718270"/>
                <a:ext cx="139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Rukopis 12"/>
              <p14:cNvContentPartPr/>
              <p14:nvPr/>
            </p14:nvContentPartPr>
            <p14:xfrm>
              <a:off x="2558040" y="4711710"/>
              <a:ext cx="973800" cy="1511640"/>
            </p14:xfrm>
          </p:contentPart>
        </mc:Choice>
        <mc:Fallback xmlns="">
          <p:pic>
            <p:nvPicPr>
              <p:cNvPr id="13" name="Rukopis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29600" y="4683270"/>
                <a:ext cx="1030680" cy="1568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16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VLTAVA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Soubor:Pramen Vltavy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20" y="353368"/>
            <a:ext cx="19616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7532" y="3427284"/>
            <a:ext cx="232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Pramen Teplé Vltavy na Šumavě</a:t>
            </a:r>
            <a:endParaRPr lang="cs-CZ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764" y="1215957"/>
            <a:ext cx="2917014" cy="243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682044" y="3673505"/>
            <a:ext cx="2914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Meandr Vltavy u Štěchovic</a:t>
            </a:r>
            <a:endParaRPr lang="cs-CZ" sz="1600" dirty="0"/>
          </a:p>
        </p:txBody>
      </p:sp>
      <p:pic>
        <p:nvPicPr>
          <p:cNvPr id="6148" name="Picture 4" descr="Soubor:Vltava in Pragu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99167"/>
            <a:ext cx="3384376" cy="19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ubor:Slapy prehrada 717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941" y="1242639"/>
            <a:ext cx="3174347" cy="23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941" y="3719671"/>
            <a:ext cx="2914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Přehrada Slapy</a:t>
            </a:r>
            <a:endParaRPr lang="cs-CZ" sz="1600" dirty="0"/>
          </a:p>
        </p:txBody>
      </p:sp>
      <p:pic>
        <p:nvPicPr>
          <p:cNvPr id="6152" name="Picture 8" descr="Soubor:Melnik - soutok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44526"/>
            <a:ext cx="3036309" cy="20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71327" y="6077058"/>
            <a:ext cx="2914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Vltava v Praze</a:t>
            </a:r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52516" y="623731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Soutok Labe s Vltavou u Mělníka</a:t>
            </a:r>
            <a:endParaRPr lang="cs-CZ" sz="1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17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OHŘE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1193640" y="2914590"/>
              <a:ext cx="2026080" cy="71172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200" y="2886150"/>
                <a:ext cx="2082960" cy="7686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bdélník 6"/>
          <p:cNvSpPr/>
          <p:nvPr/>
        </p:nvSpPr>
        <p:spPr>
          <a:xfrm>
            <a:off x="179512" y="105273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Pramen:</a:t>
            </a:r>
            <a:r>
              <a:rPr lang="cs-CZ" sz="2000" b="1" dirty="0" smtClean="0">
                <a:solidFill>
                  <a:schemeClr val="bg1"/>
                </a:solidFill>
              </a:rPr>
              <a:t> pramení v Německu, na naše území přitéká u Chebu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291 km  V ČR/250 km celkem /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do Labe u Litoměřic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18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OHŘE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44008" y="6237312"/>
            <a:ext cx="4283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Soutok Labe (vlevo) a Ohře u Litoměřic</a:t>
            </a:r>
            <a:endParaRPr lang="cs-CZ" sz="1600" dirty="0"/>
          </a:p>
        </p:txBody>
      </p:sp>
      <p:pic>
        <p:nvPicPr>
          <p:cNvPr id="1028" name="Picture 4" descr="http://img.ihned.cz/attachment.php/12898220/aisuv48DEFJNjkl6PWcdfghpxyzT29RV/90639_tema_soutoky_oh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18551"/>
            <a:ext cx="376700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8/8f/Egerquelle.jpg/290px-Egerque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1" y="1331443"/>
            <a:ext cx="2572419" cy="22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9421" y="3593398"/>
            <a:ext cx="2788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Pramen Ohře v Německu</a:t>
            </a:r>
            <a:endParaRPr lang="cs-CZ" sz="1600" dirty="0"/>
          </a:p>
        </p:txBody>
      </p:sp>
      <p:pic>
        <p:nvPicPr>
          <p:cNvPr id="1032" name="Picture 8" descr="http://www.vyletnik.cz/images/vylet/svatosske_skaly-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9" y="4207190"/>
            <a:ext cx="2874290" cy="19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06139" y="6128719"/>
            <a:ext cx="2788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Svatošské</a:t>
            </a:r>
            <a:r>
              <a:rPr lang="cs-CZ" sz="1600" dirty="0" smtClean="0"/>
              <a:t> skály</a:t>
            </a:r>
            <a:endParaRPr lang="cs-CZ" sz="1600" dirty="0"/>
          </a:p>
        </p:txBody>
      </p:sp>
      <p:pic>
        <p:nvPicPr>
          <p:cNvPr id="3" name="Picture 4" descr="VD Nechran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82" y="1308471"/>
            <a:ext cx="3402189" cy="22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930990" y="3593398"/>
            <a:ext cx="2788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Nechranice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19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6" descr="http://upload.wikimedia.org/wikipedia/commons/thumb/8/8f/Egerquelle.jpg/290px-Egerquel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835" y="1321510"/>
            <a:ext cx="2572419" cy="22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vyletnik.cz/images/vylet/svatosske_skaly-33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53" y="4197257"/>
            <a:ext cx="2874290" cy="19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D Nechran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996" y="1298538"/>
            <a:ext cx="3402189" cy="22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2552"/>
            <a:ext cx="2359852" cy="20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AppData\Local\Microsoft\Windows\Temporary Internet Files\Content.IE5\0BZKVPJL\MC9002314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2502"/>
            <a:ext cx="2343339" cy="19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AppData\Local\Microsoft\Windows\Temporary Internet Files\Content.IE5\VF0KVEM9\MC9000900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57" y="4102552"/>
            <a:ext cx="2501753" cy="2085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AppData\Local\Microsoft\Windows\Temporary Internet Files\Content.IE5\VF0KVEM9\MC900382581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7361"/>
            <a:ext cx="2361814" cy="23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admin\AppData\Local\Microsoft\Windows\Temporary Internet Files\Content.IE5\VF0KVEM9\MC9004262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39162"/>
            <a:ext cx="2664296" cy="1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44208" y="3464633"/>
            <a:ext cx="223224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♦ POTOK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♦ ŘEKA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♦ RYBNÍK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♦ JEZERO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♦ PŘEHRADA</a:t>
            </a:r>
            <a:endParaRPr lang="cs-CZ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BEROUNKA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2412240" y="3740190"/>
              <a:ext cx="1036080" cy="5274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800" y="3711750"/>
                <a:ext cx="1092960" cy="584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bdélník 5"/>
          <p:cNvSpPr/>
          <p:nvPr/>
        </p:nvSpPr>
        <p:spPr>
          <a:xfrm>
            <a:off x="155861" y="1105903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Pramen:</a:t>
            </a:r>
            <a:r>
              <a:rPr lang="cs-CZ" sz="2000" b="1" dirty="0" smtClean="0">
                <a:solidFill>
                  <a:schemeClr val="bg1"/>
                </a:solidFill>
              </a:rPr>
              <a:t> je řekou bez pramene, vzniká soutokem řek Mže a Radbuzy v Plzni.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139 km  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do Vltavy v Praze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20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BEROUNKA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oubor:Confluence of Berounka and Vltava rive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652" y="3786514"/>
            <a:ext cx="3084148" cy="23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44008" y="6139465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Ústí Berounky do Vltavy </a:t>
            </a:r>
            <a:r>
              <a:rPr lang="cs-CZ" sz="1600" dirty="0" smtClean="0"/>
              <a:t>v Praze </a:t>
            </a:r>
            <a:endParaRPr lang="cs-CZ" sz="1600" dirty="0"/>
          </a:p>
        </p:txBody>
      </p:sp>
      <p:pic>
        <p:nvPicPr>
          <p:cNvPr id="2052" name="Picture 4" descr="Soubor:Berounka vyhled Tetin 43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104466" cy="232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42464" y="6148574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Berounka pod Tetínem </a:t>
            </a:r>
          </a:p>
        </p:txBody>
      </p:sp>
      <p:pic>
        <p:nvPicPr>
          <p:cNvPr id="2054" name="Picture 6" descr="http://nd04.jxs.cz/978/235/bcc05d6cfe_73890735_o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723" y="1117241"/>
            <a:ext cx="3310006" cy="2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82543" y="3284984"/>
            <a:ext cx="331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Berounka u Berouna </a:t>
            </a:r>
            <a:endParaRPr lang="cs-CZ" sz="1600" dirty="0"/>
          </a:p>
        </p:txBody>
      </p:sp>
      <p:pic>
        <p:nvPicPr>
          <p:cNvPr id="2056" name="Picture 8" descr="http://braunstein.cz/pics/2007/2007_0802_103450_Be_soutok_Radbuzy_a_Mze_Berounka_138_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437757" y="1206960"/>
            <a:ext cx="3308056" cy="20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20216" y="3287870"/>
            <a:ext cx="3325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</a:t>
            </a:r>
            <a:r>
              <a:rPr lang="en-US" sz="1600" dirty="0" err="1" smtClean="0"/>
              <a:t>outok</a:t>
            </a:r>
            <a:r>
              <a:rPr lang="en-US" sz="1600" dirty="0" smtClean="0"/>
              <a:t> </a:t>
            </a:r>
            <a:r>
              <a:rPr lang="en-US" sz="1600" dirty="0" err="1"/>
              <a:t>Radbuzy</a:t>
            </a:r>
            <a:r>
              <a:rPr lang="en-US" sz="1600" dirty="0"/>
              <a:t> a </a:t>
            </a:r>
            <a:r>
              <a:rPr lang="en-US" sz="1600" dirty="0" err="1" smtClean="0"/>
              <a:t>Mže</a:t>
            </a:r>
            <a:r>
              <a:rPr lang="cs-CZ" sz="1600" dirty="0" smtClean="0"/>
              <a:t> -</a:t>
            </a:r>
            <a:r>
              <a:rPr lang="en-US" sz="1600" dirty="0"/>
              <a:t> </a:t>
            </a:r>
            <a:r>
              <a:rPr lang="en-US" sz="1600" dirty="0" err="1"/>
              <a:t>vznik</a:t>
            </a:r>
            <a:r>
              <a:rPr lang="en-US" sz="1600" dirty="0"/>
              <a:t> </a:t>
            </a:r>
            <a:r>
              <a:rPr lang="en-US" sz="1600" dirty="0" err="1"/>
              <a:t>Berounky</a:t>
            </a:r>
            <a:r>
              <a:rPr lang="cs-CZ" sz="1600" dirty="0"/>
              <a:t> 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21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SÁZAVA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3492600" y="4025790"/>
              <a:ext cx="1581480" cy="56016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4160" y="3997350"/>
                <a:ext cx="1638360" cy="617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bdélník 5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Pramen:</a:t>
            </a:r>
            <a:r>
              <a:rPr lang="cs-CZ" sz="2000" b="1" dirty="0" smtClean="0">
                <a:solidFill>
                  <a:schemeClr val="bg1"/>
                </a:solidFill>
              </a:rPr>
              <a:t> pod Ždárskými vrchy na Českomoravské vysočině u rybníka Velké Dářko. 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225 km  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do Vltavy u Davle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22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SÁZAVA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87267" y="5927038"/>
            <a:ext cx="331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Hrad Český Štemberk a řeka Sázava</a:t>
            </a:r>
            <a:endParaRPr lang="cs-CZ" sz="1600" dirty="0"/>
          </a:p>
        </p:txBody>
      </p:sp>
      <p:pic>
        <p:nvPicPr>
          <p:cNvPr id="3074" name="Picture 2" descr="http://img.ahaonline.cz/img/18/full/958710-img-posazavi-cestovani-cesko-hrad-vlak-re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78" y="3707584"/>
            <a:ext cx="3310275" cy="22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2/27/S%C3%A1zava.jpg/254px-S%C3%A1z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567" y="1124744"/>
            <a:ext cx="3024336" cy="20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36096" y="3137001"/>
            <a:ext cx="331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Řeka Sázava v Kamenném Přívoze</a:t>
            </a:r>
          </a:p>
        </p:txBody>
      </p:sp>
      <p:pic>
        <p:nvPicPr>
          <p:cNvPr id="3078" name="Picture 6" descr="Soubor:Soutok Vltavy a Sázavy (0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403" y="3743123"/>
            <a:ext cx="2890664" cy="21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428682" y="5911121"/>
            <a:ext cx="331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Soutok Sázavy a Vltavy </a:t>
            </a:r>
            <a:r>
              <a:rPr lang="cs-CZ" sz="1600" dirty="0" smtClean="0"/>
              <a:t>v Davli u Prahy</a:t>
            </a:r>
            <a:endParaRPr lang="cs-CZ" sz="1600" dirty="0"/>
          </a:p>
        </p:txBody>
      </p:sp>
      <p:pic>
        <p:nvPicPr>
          <p:cNvPr id="3080" name="Picture 8" descr="Pramen Sázav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67" y="1124744"/>
            <a:ext cx="2714289" cy="216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7267" y="3285372"/>
            <a:ext cx="331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Pramen řeky Sázavy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23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MORAVA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5981580" y="3466965"/>
              <a:ext cx="783360" cy="289620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3140" y="3438525"/>
                <a:ext cx="840240" cy="2953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bdélník 5"/>
          <p:cNvSpPr/>
          <p:nvPr/>
        </p:nvSpPr>
        <p:spPr>
          <a:xfrm>
            <a:off x="179512" y="105273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Pramen:</a:t>
            </a:r>
            <a:r>
              <a:rPr lang="cs-CZ" sz="2000" b="1" dirty="0" smtClean="0">
                <a:solidFill>
                  <a:schemeClr val="bg1"/>
                </a:solidFill>
              </a:rPr>
              <a:t> pramení na jižním svahu Kralického Sněžníku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284 km  V ČR/353 km celkem /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do Dunaje u Bratislavy (Slovensko)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, úmoří  Černého moře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24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097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MORAVA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35709" y="3284984"/>
            <a:ext cx="357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Pramen Moravy pod vrcholem 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Králického </a:t>
            </a:r>
            <a:r>
              <a:rPr lang="cs-CZ" sz="1600" dirty="0"/>
              <a:t>Sněžníku</a:t>
            </a:r>
          </a:p>
        </p:txBody>
      </p:sp>
      <p:pic>
        <p:nvPicPr>
          <p:cNvPr id="4098" name="Picture 2" descr="Soubor:Pramen Moravy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099" y="90872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oubor:Olomouc 2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54243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60032" y="3286508"/>
            <a:ext cx="357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Pramen Moravy pod vrcholem 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Králického </a:t>
            </a:r>
            <a:r>
              <a:rPr lang="cs-CZ" sz="1600" dirty="0"/>
              <a:t>Sněžníku</a:t>
            </a:r>
          </a:p>
        </p:txBody>
      </p:sp>
      <p:pic>
        <p:nvPicPr>
          <p:cNvPr id="4102" name="Picture 6" descr="Soubor:Morava meet Danube 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738" y="3871283"/>
            <a:ext cx="3390800" cy="23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854958" y="6392682"/>
            <a:ext cx="3965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Ústí Moravy do Dunaje (Slovensko)</a:t>
            </a:r>
            <a:endParaRPr lang="cs-CZ" sz="1600" dirty="0"/>
          </a:p>
        </p:txBody>
      </p:sp>
      <p:pic>
        <p:nvPicPr>
          <p:cNvPr id="4104" name="Picture 8" descr="Soubor:Jez Morava 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09" y="3876365"/>
            <a:ext cx="3083379" cy="23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5204" y="6223405"/>
            <a:ext cx="357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Jez na Moravě poblíž Otrokovic.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25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ODRA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/>
              <p14:cNvContentPartPr/>
              <p14:nvPr/>
            </p14:nvContentPartPr>
            <p14:xfrm>
              <a:off x="6742171" y="3507459"/>
              <a:ext cx="704160" cy="955800"/>
            </p14:xfrm>
          </p:contentPart>
        </mc:Choice>
        <mc:Fallback xmlns="">
          <p:pic>
            <p:nvPicPr>
              <p:cNvPr id="7" name="Rukopis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3731" y="3479019"/>
                <a:ext cx="761040" cy="10126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bdélník 5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Pramen:</a:t>
            </a:r>
            <a:r>
              <a:rPr lang="cs-CZ" sz="2000" b="1" dirty="0" smtClean="0">
                <a:solidFill>
                  <a:schemeClr val="bg1"/>
                </a:solidFill>
              </a:rPr>
              <a:t> prameniště je tvořeno několika praménky v rašeliništi v </a:t>
            </a:r>
            <a:r>
              <a:rPr lang="cs-CZ" sz="2000" b="1" dirty="0">
                <a:solidFill>
                  <a:schemeClr val="bg1"/>
                </a:solidFill>
              </a:rPr>
              <a:t>O</a:t>
            </a:r>
            <a:r>
              <a:rPr lang="cs-CZ" sz="2000" b="1" dirty="0" smtClean="0">
                <a:solidFill>
                  <a:schemeClr val="bg1"/>
                </a:solidFill>
              </a:rPr>
              <a:t>derských  vršcích.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136 km  v ČR/861 km celkem /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 Úmoří Baltského moře</a:t>
            </a:r>
            <a:r>
              <a:rPr lang="cs-CZ" sz="20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26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ODRA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592" y="3368470"/>
            <a:ext cx="357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Pramen Odry</a:t>
            </a:r>
            <a:endParaRPr lang="cs-CZ" sz="1600" dirty="0"/>
          </a:p>
        </p:txBody>
      </p:sp>
      <p:pic>
        <p:nvPicPr>
          <p:cNvPr id="5124" name="Picture 4" descr="Soubor:Oder bei Kieni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93132" y="3381865"/>
            <a:ext cx="4450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Odra mezi </a:t>
            </a:r>
            <a:r>
              <a:rPr lang="cs-CZ" sz="1600" dirty="0" smtClean="0"/>
              <a:t>v Německu</a:t>
            </a:r>
            <a:endParaRPr lang="cs-CZ" sz="1600" dirty="0"/>
          </a:p>
        </p:txBody>
      </p:sp>
      <p:pic>
        <p:nvPicPr>
          <p:cNvPr id="5126" name="Picture 6" descr="http://upload.wikimedia.org/wikipedia/commons/thumb/a/a6/PolandSzczecinPanorama.JPG/220px-PolandSzczecinPanor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71" y="3944563"/>
            <a:ext cx="2846586" cy="21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761371" y="6092647"/>
            <a:ext cx="4450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Odra a Štětín, </a:t>
            </a:r>
            <a:r>
              <a:rPr lang="cs-CZ" sz="1600" dirty="0" smtClean="0"/>
              <a:t>Polsko</a:t>
            </a:r>
            <a:endParaRPr lang="cs-CZ" sz="1600" dirty="0"/>
          </a:p>
        </p:txBody>
      </p:sp>
      <p:pic>
        <p:nvPicPr>
          <p:cNvPr id="5128" name="Picture 8" descr="http://upload.wikimedia.org/wikipedia/commons/thumb/5/57/2008_OPAVA_SOUTOK.JPG/220px-2008_OPAVA_SOU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2" y="3953245"/>
            <a:ext cx="2923405" cy="21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958077" y="6092647"/>
            <a:ext cx="4450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Soutok Odry s Opavou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3220"/>
            <a:ext cx="2332152" cy="214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27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DYJE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ázek 9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2" t="11176" r="13190" b="8824"/>
          <a:stretch/>
        </p:blipFill>
        <p:spPr bwMode="auto">
          <a:xfrm>
            <a:off x="1043608" y="1772816"/>
            <a:ext cx="727280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/>
              <p14:cNvContentPartPr/>
              <p14:nvPr/>
            </p14:nvContentPartPr>
            <p14:xfrm>
              <a:off x="4718140" y="5682870"/>
              <a:ext cx="1449000" cy="521280"/>
            </p14:xfrm>
          </p:contentPart>
        </mc:Choice>
        <mc:Fallback xmlns="">
          <p:pic>
            <p:nvPicPr>
              <p:cNvPr id="5" name="Rukopis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9700" y="5654430"/>
                <a:ext cx="1505880" cy="5781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Obdélník 5"/>
          <p:cNvSpPr/>
          <p:nvPr/>
        </p:nvSpPr>
        <p:spPr>
          <a:xfrm>
            <a:off x="179512" y="1052736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Pramen:</a:t>
            </a:r>
            <a:r>
              <a:rPr lang="cs-CZ" sz="2000" b="1" dirty="0" smtClean="0">
                <a:solidFill>
                  <a:schemeClr val="bg1"/>
                </a:solidFill>
              </a:rPr>
              <a:t> pramení  u</a:t>
            </a:r>
            <a:r>
              <a:rPr lang="cs-CZ" sz="2000" dirty="0" smtClean="0"/>
              <a:t> </a:t>
            </a:r>
            <a:r>
              <a:rPr lang="cs-CZ" sz="2000" b="1" dirty="0">
                <a:solidFill>
                  <a:schemeClr val="bg1"/>
                </a:solidFill>
              </a:rPr>
              <a:t>obce Panenská Rozsíčka </a:t>
            </a:r>
            <a:r>
              <a:rPr lang="cs-CZ" sz="2000" b="1" dirty="0" smtClean="0">
                <a:solidFill>
                  <a:schemeClr val="bg1"/>
                </a:solidFill>
              </a:rPr>
              <a:t>na</a:t>
            </a:r>
            <a:r>
              <a:rPr lang="cs-CZ" sz="2000" b="1" dirty="0">
                <a:solidFill>
                  <a:schemeClr val="bg1"/>
                </a:solidFill>
              </a:rPr>
              <a:t> Jihlavsku </a:t>
            </a:r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rgbClr val="FFFF00"/>
                </a:solidFill>
              </a:rPr>
              <a:t>Délka:</a:t>
            </a:r>
            <a:r>
              <a:rPr lang="cs-CZ" sz="2000" b="1" dirty="0" smtClean="0">
                <a:solidFill>
                  <a:schemeClr val="bg1"/>
                </a:solidFill>
              </a:rPr>
              <a:t> 306 km </a:t>
            </a:r>
          </a:p>
          <a:p>
            <a:r>
              <a:rPr lang="cs-CZ" sz="2000" b="1" dirty="0" smtClean="0">
                <a:solidFill>
                  <a:srgbClr val="FFFF00"/>
                </a:solidFill>
              </a:rPr>
              <a:t>Ústí:</a:t>
            </a:r>
            <a:r>
              <a:rPr lang="cs-CZ" sz="2000" b="1" dirty="0" smtClean="0">
                <a:solidFill>
                  <a:schemeClr val="bg1"/>
                </a:solidFill>
              </a:rPr>
              <a:t> </a:t>
            </a:r>
            <a:r>
              <a:rPr lang="cs-CZ" sz="2000" dirty="0"/>
              <a:t> </a:t>
            </a:r>
            <a:r>
              <a:rPr lang="cs-CZ" sz="2000" b="1" dirty="0" smtClean="0">
                <a:solidFill>
                  <a:schemeClr val="bg1"/>
                </a:solidFill>
              </a:rPr>
              <a:t>do řeky Morava</a:t>
            </a:r>
            <a:r>
              <a:rPr lang="cs-CZ" sz="2000" dirty="0"/>
              <a:t> </a:t>
            </a:r>
            <a:r>
              <a:rPr lang="cs-CZ" sz="2000" b="1" dirty="0">
                <a:solidFill>
                  <a:schemeClr val="bg1"/>
                </a:solidFill>
              </a:rPr>
              <a:t>pod</a:t>
            </a:r>
            <a:r>
              <a:rPr lang="cs-CZ" sz="2000" dirty="0"/>
              <a:t> </a:t>
            </a:r>
            <a:r>
              <a:rPr lang="cs-CZ" sz="2000" b="1" dirty="0">
                <a:solidFill>
                  <a:schemeClr val="bg1"/>
                </a:solidFill>
              </a:rPr>
              <a:t>Lanžhotem na česko-rakousko-slovenském trojmezí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28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DYJE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Soubor:Dyje-Morava confluence 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60" y="3843041"/>
            <a:ext cx="3177263" cy="21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61371" y="5955921"/>
            <a:ext cx="384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Soutok Dyje a Moravy</a:t>
            </a:r>
          </a:p>
        </p:txBody>
      </p:sp>
      <p:pic>
        <p:nvPicPr>
          <p:cNvPr id="6148" name="Picture 4" descr="Soubor:GuentherZ 1995 IMG0028 Vranov nad Dyji Talsperre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45" y="3860327"/>
            <a:ext cx="3168352" cy="20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55576" y="5955921"/>
            <a:ext cx="384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Hráz nádrže </a:t>
            </a:r>
            <a:r>
              <a:rPr lang="cs-CZ" sz="1600" dirty="0" smtClean="0"/>
              <a:t>Vranov na Dyji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5554" y="3219545"/>
            <a:ext cx="384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Pramen Dyje</a:t>
            </a:r>
            <a:endParaRPr lang="cs-CZ" sz="1600" dirty="0"/>
          </a:p>
        </p:txBody>
      </p:sp>
      <p:pic>
        <p:nvPicPr>
          <p:cNvPr id="6152" name="Picture 8" descr="http://img.ceskyinternet.cz/clanky/odstavce_nahledy/t_72-569-10070-1_124138716834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27" y="1094234"/>
            <a:ext cx="3203985" cy="21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hotelhappystar.cz/img/znojmo-dyj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60" y="1058313"/>
            <a:ext cx="3239532" cy="216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860860" y="3219545"/>
            <a:ext cx="384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Dyje protéká Znojmem</a:t>
            </a:r>
            <a:endParaRPr lang="cs-CZ" sz="16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29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ZNÁTE TYTO POJMY?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196752"/>
            <a:ext cx="331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POVODÍ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ROZVODÍ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ÚMOŘÍ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DELTA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HRÁZ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JEZ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KAKSKÁDA</a:t>
            </a:r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1" descr="http://www.beruska8.cz/destbourka/kapkydeste2/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1266056" cy="12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471244" y="1196752"/>
            <a:ext cx="331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MEANDR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PRAMEN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PRŮTOK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PUNKVA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SOUTOK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ÚSTÍ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cs-CZ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VELETOK</a:t>
            </a:r>
            <a:endParaRPr lang="cs-CZ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7598" y="1124744"/>
            <a:ext cx="86106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Která česká řeka je nejdelší?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 smtClean="0">
                <a:solidFill>
                  <a:srgbClr val="FFC000"/>
                </a:solidFill>
              </a:rPr>
              <a:t>Jak </a:t>
            </a:r>
            <a:r>
              <a:rPr lang="cs-CZ" sz="2800" b="1" dirty="0">
                <a:solidFill>
                  <a:srgbClr val="FFC000"/>
                </a:solidFill>
              </a:rPr>
              <a:t>se jmenuje hlavní moravská řeka?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Která řeka je nejvýznamnější na severní Moravě a ve Slezsku?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 smtClean="0">
                <a:solidFill>
                  <a:srgbClr val="FFC000"/>
                </a:solidFill>
              </a:rPr>
              <a:t>Která </a:t>
            </a:r>
            <a:r>
              <a:rPr lang="cs-CZ" sz="2800" b="1" dirty="0">
                <a:solidFill>
                  <a:srgbClr val="FFC000"/>
                </a:solidFill>
              </a:rPr>
              <a:t>významná řeka se vlévá zprava do Moravy?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Do které řeky se vlévají Otava a Berounka?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Jeden z levých přítoků Labe je naší národní řekou. Který?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30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 advAuto="2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 – správné odpovědi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1268760"/>
            <a:ext cx="8610600" cy="470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Nejdelší českou řekou je Vltava.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 smtClean="0">
                <a:solidFill>
                  <a:srgbClr val="FFC000"/>
                </a:solidFill>
              </a:rPr>
              <a:t>Hlavní </a:t>
            </a:r>
            <a:r>
              <a:rPr lang="cs-CZ" sz="2800" b="1" dirty="0">
                <a:solidFill>
                  <a:srgbClr val="FFC000"/>
                </a:solidFill>
              </a:rPr>
              <a:t>moravská řeka je Morava.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Nejvýznamnější řekou severní Moravy a Slezska je Odra.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 smtClean="0">
                <a:solidFill>
                  <a:srgbClr val="FFC000"/>
                </a:solidFill>
              </a:rPr>
              <a:t>Zprava </a:t>
            </a:r>
            <a:r>
              <a:rPr lang="cs-CZ" sz="2800" b="1" dirty="0">
                <a:solidFill>
                  <a:srgbClr val="FFC000"/>
                </a:solidFill>
              </a:rPr>
              <a:t>se do Moravy vlévá Dyje.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Otava a Berounka se vlévají do Vltavy.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cs-CZ" sz="2800" b="1" dirty="0">
                <a:solidFill>
                  <a:srgbClr val="FFC000"/>
                </a:solidFill>
              </a:rPr>
              <a:t>Naší národní řekou je Vltava.</a:t>
            </a:r>
          </a:p>
          <a:p>
            <a:pPr>
              <a:spcBef>
                <a:spcPct val="20000"/>
              </a:spcBef>
            </a:pPr>
            <a:r>
              <a:rPr lang="cs-CZ" sz="2800" b="1" dirty="0">
                <a:solidFill>
                  <a:srgbClr val="FFC000"/>
                </a:solidFill>
              </a:rPr>
              <a:t>					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31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POMOCÍ PŘÍRUČNÍ MAPY URČETE, které řeky se vlévají zleva a zprava  do následujících řek.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99668" y="191683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Levý přítok Labe: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60032" y="1916832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Pravý přítok Labe: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9668" y="4191681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Levý přítok Vltavy</a:t>
            </a:r>
            <a:r>
              <a:rPr lang="cs-CZ" sz="24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25494" y="4191681"/>
            <a:ext cx="34189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Pravý přítok Vltavy: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…………………..</a:t>
            </a:r>
          </a:p>
          <a:p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0186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SLEPÉ MAPĚ POJMENUJ ŘEKY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ocuments\ZEMĚPIS PŘÍPRAVA\Vodstvo\Slepa_mapa_-_reky_CR\mapa_rekyCR\cze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610"/>
            <a:ext cx="9144000" cy="54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33</a:t>
            </a:fld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6550125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3610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LIST - KŘÍŽOVKA ŘEKY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57931"/>
              </p:ext>
            </p:extLst>
          </p:nvPr>
        </p:nvGraphicFramePr>
        <p:xfrm>
          <a:off x="2051720" y="605051"/>
          <a:ext cx="5472612" cy="5967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2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2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904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pl-PL" sz="700" u="none" strike="noStrike">
                          <a:effectLst/>
                        </a:rPr>
                        <a:t>Řeka, která teče  v podzemí.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Větvení hlavního toku řeky do mnoha ramen a kanálů.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pl-PL" sz="700" u="none" strike="noStrike">
                          <a:effectLst/>
                        </a:rPr>
                        <a:t>Objem vody, který proteče za jednotku času.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Přirozený vývěr podzemní vody na zemský povrch.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Řeka, která je alespoň 500 km dlouhá.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Prudký záhyb řeky.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7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ctr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Místo v řece, kde voda překonává překážky v podobě skalnatých prahů nebo rozrušených vodopádů.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Místo, kde se setkávají nejméně dva vodní toky.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Vodní nádrž na řece tvořená hrází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5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Část pevniny, ze které všechna povrchová voda teče do jednoho moře nebo oceánu. 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1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</a:rPr>
                        <a:t>Vodní dílo, které slouží k vzedmutí hladiny vody na říčním toku. 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4" name="Picture 4" descr="http://www.beruska8.cz/destbourka/mraky2/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201"/>
            <a:ext cx="1128596" cy="13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34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807" y="6573777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KŘÍŽOVKA ŘEKY - řešení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40642"/>
              </p:ext>
            </p:extLst>
          </p:nvPr>
        </p:nvGraphicFramePr>
        <p:xfrm>
          <a:off x="1979712" y="620690"/>
          <a:ext cx="5400605" cy="5895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92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P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U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N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K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P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Ů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O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K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P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N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</a:rPr>
                        <a:t> 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L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O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K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N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 dirty="0">
                          <a:effectLst/>
                        </a:rPr>
                        <a:t>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K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S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K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Á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S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U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O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K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P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Ř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D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Ú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O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Ř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Í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4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J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ln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cs-CZ" sz="1200" b="1" i="0" u="none" strike="noStrike" dirty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</a:rPr>
                        <a:t>Z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1685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pl-PL" sz="700" u="none" strike="noStrike">
                          <a:effectLst/>
                        </a:rPr>
                        <a:t>Řeka, která teče  v podzemí.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Větvení hlavního toku řeky do mnoha ramen a kanálů.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3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pl-PL" sz="700" u="none" strike="noStrike">
                          <a:effectLst/>
                        </a:rPr>
                        <a:t>Objem vody, který proteče za jednotku času.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4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 dirty="0">
                          <a:effectLst/>
                        </a:rPr>
                        <a:t>Přirozený vývěr podzemní vody na zemský povrch.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5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Řeka, která je alespoň 500 km dlouhá.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6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</a:rPr>
                        <a:t>Prudký záhyb řeky.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34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</a:rPr>
                        <a:t>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ctr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Místo v řece, kde voda překonává překážky v podobě skalnatých prahů nebo rozrušených vodopádů.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Místo, kde se setkávají nejméně dva vodní toky.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Vodní nádrž na řece tvořená hrází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8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rtl="0" fontAlgn="ctr"/>
                      <a:r>
                        <a:rPr lang="cs-CZ" sz="700" u="none" strike="noStrike">
                          <a:effectLst/>
                        </a:rPr>
                        <a:t>Část pevniny, ze které všechna povrchová voda teče do jednoho moře nebo oceánu. 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6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u="none" strike="noStrike">
                          <a:effectLst/>
                        </a:rPr>
                        <a:t>11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84" marR="6384" marT="6384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</a:rPr>
                        <a:t>Vodní dílo, které slouží k vzedmutí hladiny vody na říčním toku. 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/>
                      </a:endParaRPr>
                    </a:p>
                  </a:txBody>
                  <a:tcPr marL="6384" marR="6384" marT="6384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pic>
        <p:nvPicPr>
          <p:cNvPr id="4" name="Picture 4" descr="http://www.beruska8.cz/destbourka/mraky2/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59" y="3789040"/>
            <a:ext cx="1128596" cy="13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35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pic>
        <p:nvPicPr>
          <p:cNvPr id="4098" name="Picture 2" descr="http://www.beruska8.cz/destbourka/kapkydeste2/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2696"/>
            <a:ext cx="1260738" cy="7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eclipse\Downloads\tree_of_knowledge_book_drop_500_wh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88917"/>
            <a:ext cx="3500376" cy="37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772816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http://cs.wikipedia.org/wiki/%</a:t>
            </a:r>
            <a:r>
              <a:rPr lang="cs-CZ" dirty="0" smtClean="0">
                <a:hlinkClick r:id="rId4"/>
              </a:rPr>
              <a:t>C5%98eka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cs.wikipedia.org/wiki/Labe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cs.wikipedia.org/wiki/Vltava</a:t>
            </a:r>
            <a:endParaRPr lang="cs-CZ" dirty="0" smtClean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cs.wikipedia.org/wiki/Oh%C5%99e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cs.wikipedia.org/wiki/Berounka</a:t>
            </a:r>
            <a:endParaRPr lang="cs-CZ" dirty="0" smtClean="0"/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cs.wikipedia.org/wiki/S%C3%A1zava</a:t>
            </a:r>
            <a:endParaRPr lang="cs-CZ" dirty="0" smtClean="0"/>
          </a:p>
          <a:p>
            <a:r>
              <a:rPr lang="cs-CZ" dirty="0">
                <a:hlinkClick r:id="rId10"/>
              </a:rPr>
              <a:t>http://cs.wikipedia.org/wiki/Morava_(%C5%99eka</a:t>
            </a:r>
            <a:r>
              <a:rPr lang="cs-CZ" dirty="0" smtClean="0">
                <a:hlinkClick r:id="rId10"/>
              </a:rPr>
              <a:t>)</a:t>
            </a:r>
            <a:endParaRPr lang="cs-CZ" dirty="0" smtClean="0"/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cs.wikipedia.org/wiki/Odra</a:t>
            </a:r>
            <a:endParaRPr lang="cs-CZ" dirty="0" smtClean="0"/>
          </a:p>
          <a:p>
            <a:r>
              <a:rPr lang="cs-CZ" dirty="0">
                <a:hlinkClick r:id="rId12"/>
              </a:rPr>
              <a:t>http://cs.wikipedia.org/wiki/Dyje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36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1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POVODÍ ČR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9294" y="1073536"/>
            <a:ext cx="88747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POVODÍ</a:t>
            </a:r>
            <a:r>
              <a:rPr lang="cs-CZ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3200" b="1" dirty="0">
                <a:solidFill>
                  <a:srgbClr val="FFC000"/>
                </a:solidFill>
              </a:rPr>
              <a:t>je oblast, ze které voda odtéká do jedné konkrétní </a:t>
            </a:r>
            <a:r>
              <a:rPr lang="cs-CZ" sz="3200" b="1" dirty="0" smtClean="0">
                <a:solidFill>
                  <a:srgbClr val="FFC000"/>
                </a:solidFill>
              </a:rPr>
              <a:t>řeky.</a:t>
            </a:r>
            <a:endParaRPr lang="cs-CZ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69294" y="2060848"/>
            <a:ext cx="8772778" cy="4258840"/>
            <a:chOff x="269294" y="2060848"/>
            <a:chExt cx="8772778" cy="4258840"/>
          </a:xfrm>
        </p:grpSpPr>
        <p:pic>
          <p:nvPicPr>
            <p:cNvPr id="1026" name="Picture 2" descr="http://voda.gov.cz/portal/cz/aplikace/img/CR2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251" y="2060848"/>
              <a:ext cx="6929636" cy="425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Skupina 4"/>
            <p:cNvGrpSpPr/>
            <p:nvPr/>
          </p:nvGrpSpPr>
          <p:grpSpPr>
            <a:xfrm>
              <a:off x="269294" y="2206372"/>
              <a:ext cx="8772778" cy="3890858"/>
              <a:chOff x="269294" y="2206372"/>
              <a:chExt cx="8772778" cy="3890858"/>
            </a:xfrm>
          </p:grpSpPr>
          <p:sp>
            <p:nvSpPr>
              <p:cNvPr id="4" name="TextovéPole 3"/>
              <p:cNvSpPr txBox="1"/>
              <p:nvPr/>
            </p:nvSpPr>
            <p:spPr>
              <a:xfrm>
                <a:off x="1043608" y="2206372"/>
                <a:ext cx="1600573" cy="369332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Povodí Ohře</a:t>
                </a:r>
                <a:endParaRPr lang="cs-CZ" dirty="0"/>
              </a:p>
            </p:txBody>
          </p:sp>
          <p:sp>
            <p:nvSpPr>
              <p:cNvPr id="8" name="TextovéPole 7"/>
              <p:cNvSpPr txBox="1"/>
              <p:nvPr/>
            </p:nvSpPr>
            <p:spPr>
              <a:xfrm>
                <a:off x="269294" y="4986218"/>
                <a:ext cx="187658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Povodí Vltavy</a:t>
                </a:r>
                <a:endParaRPr lang="cs-CZ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7165484" y="5727898"/>
                <a:ext cx="1876588" cy="3693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Povodí Moravy</a:t>
                </a:r>
                <a:endParaRPr lang="cs-CZ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7080671" y="3700264"/>
                <a:ext cx="1876588" cy="369332"/>
              </a:xfrm>
              <a:prstGeom prst="rect">
                <a:avLst/>
              </a:prstGeom>
              <a:solidFill>
                <a:srgbClr val="FFCC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Povodí Odry</a:t>
                </a:r>
                <a:endParaRPr lang="cs-CZ" dirty="0"/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5179675" y="2391038"/>
                <a:ext cx="1876588" cy="369332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Povodí Labe</a:t>
                </a:r>
                <a:endParaRPr lang="cs-CZ" dirty="0"/>
              </a:p>
            </p:txBody>
          </p:sp>
        </p:grp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4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0632" y="1058590"/>
            <a:ext cx="8973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ROZVODÍ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</a:t>
            </a:r>
            <a:r>
              <a:rPr lang="cs-CZ" sz="2400" b="1" dirty="0" smtClean="0">
                <a:solidFill>
                  <a:srgbClr val="FFC000"/>
                </a:solidFill>
              </a:rPr>
              <a:t>tvoří </a:t>
            </a:r>
            <a:r>
              <a:rPr lang="cs-CZ" sz="2400" b="1" dirty="0">
                <a:solidFill>
                  <a:srgbClr val="FFC000"/>
                </a:solidFill>
              </a:rPr>
              <a:t>hranici </a:t>
            </a:r>
            <a:r>
              <a:rPr lang="cs-CZ" sz="2400" b="1" dirty="0" smtClean="0">
                <a:solidFill>
                  <a:srgbClr val="FFC000"/>
                </a:solidFill>
              </a:rPr>
              <a:t>mezi sousedícími povodími. </a:t>
            </a:r>
            <a:r>
              <a:rPr lang="cs-CZ" sz="2400" b="1" dirty="0">
                <a:solidFill>
                  <a:srgbClr val="FFC000"/>
                </a:solidFill>
              </a:rPr>
              <a:t>Rozvodí ovlivňují směry toků řek</a:t>
            </a:r>
            <a:r>
              <a:rPr lang="cs-CZ" sz="24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Českem prochází tři hlavní evropská rozvodí, která oddělují úmoří tří moří</a:t>
            </a:r>
            <a:r>
              <a:rPr lang="cs-CZ" sz="2400" b="1" dirty="0" smtClean="0">
                <a:solidFill>
                  <a:srgbClr val="FFC000"/>
                </a:solidFill>
              </a:rPr>
              <a:t>.</a:t>
            </a:r>
            <a:endParaRPr lang="cs-CZ" sz="2400" b="1" dirty="0">
              <a:solidFill>
                <a:srgbClr val="FFC000"/>
              </a:solidFill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1450322" y="2396495"/>
            <a:ext cx="7335736" cy="4258410"/>
            <a:chOff x="1259632" y="2352806"/>
            <a:chExt cx="7335736" cy="4258410"/>
          </a:xfrm>
        </p:grpSpPr>
        <p:grpSp>
          <p:nvGrpSpPr>
            <p:cNvPr id="9" name="Skupina 8"/>
            <p:cNvGrpSpPr/>
            <p:nvPr/>
          </p:nvGrpSpPr>
          <p:grpSpPr>
            <a:xfrm>
              <a:off x="1259632" y="2352806"/>
              <a:ext cx="7335736" cy="4258410"/>
              <a:chOff x="1569085" y="2646850"/>
              <a:chExt cx="6392543" cy="3528392"/>
            </a:xfrm>
          </p:grpSpPr>
          <p:pic>
            <p:nvPicPr>
              <p:cNvPr id="5" name="Picture 2" descr="http://www.mrk.cz/images/clanky/lukas/mapa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C3C3C3"/>
                  </a:clrFrom>
                  <a:clrTo>
                    <a:srgbClr val="C3C3C3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9085" y="2646850"/>
                <a:ext cx="6147022" cy="3528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ovéPole 2"/>
              <p:cNvSpPr txBox="1"/>
              <p:nvPr/>
            </p:nvSpPr>
            <p:spPr>
              <a:xfrm>
                <a:off x="1739787" y="2876244"/>
                <a:ext cx="1240120" cy="2550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b="1" dirty="0" smtClean="0"/>
                  <a:t>Severní moře</a:t>
                </a:r>
                <a:endParaRPr lang="cs-CZ" sz="1400" b="1" dirty="0"/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6721508" y="3591147"/>
                <a:ext cx="1240120" cy="2550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b="1" dirty="0" smtClean="0"/>
                  <a:t>Baltské moře</a:t>
                </a:r>
                <a:endParaRPr lang="cs-CZ" sz="1400" b="1" dirty="0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6101449" y="5805264"/>
                <a:ext cx="1240120" cy="25501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b="1" dirty="0" smtClean="0"/>
                  <a:t>Černé moře</a:t>
                </a:r>
                <a:endParaRPr lang="cs-CZ" sz="1400" b="1" dirty="0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2148448" y="3299898"/>
                <a:ext cx="1240120" cy="507085"/>
              </a:xfrm>
              <a:prstGeom prst="upArrowCallout">
                <a:avLst>
                  <a:gd name="adj1" fmla="val 6581"/>
                  <a:gd name="adj2" fmla="val 19211"/>
                  <a:gd name="adj3" fmla="val 25000"/>
                  <a:gd name="adj4" fmla="val 64977"/>
                </a:avLst>
              </a:prstGeom>
              <a:ln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b="1" dirty="0" smtClean="0">
                    <a:solidFill>
                      <a:schemeClr val="tx1"/>
                    </a:solidFill>
                  </a:rPr>
                  <a:t>Povodí Labe</a:t>
                </a:r>
                <a:endParaRPr lang="cs-CZ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ovéPole 10"/>
              <p:cNvSpPr txBox="1"/>
              <p:nvPr/>
            </p:nvSpPr>
            <p:spPr>
              <a:xfrm>
                <a:off x="6695447" y="3886863"/>
                <a:ext cx="1240120" cy="477256"/>
              </a:xfrm>
              <a:prstGeom prst="upArrow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400" b="1" dirty="0" smtClean="0"/>
                  <a:t>Povodí  Odry</a:t>
                </a:r>
                <a:endParaRPr lang="cs-CZ" sz="1400" b="1" dirty="0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 flipH="1" flipV="1">
                <a:off x="5511970" y="5022256"/>
                <a:ext cx="1416762" cy="686056"/>
              </a:xfrm>
              <a:prstGeom prst="upArrowCallout">
                <a:avLst/>
              </a:prstGeom>
              <a:solidFill>
                <a:srgbClr val="FFC000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cs-CZ" sz="1400" b="1" dirty="0"/>
              </a:p>
            </p:txBody>
          </p:sp>
        </p:grpSp>
        <p:sp>
          <p:nvSpPr>
            <p:cNvPr id="20" name="TextovéPole 19"/>
            <p:cNvSpPr txBox="1"/>
            <p:nvPr/>
          </p:nvSpPr>
          <p:spPr>
            <a:xfrm>
              <a:off x="5688521" y="5235958"/>
              <a:ext cx="1746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b="1" dirty="0" smtClean="0"/>
                <a:t>Povodí Moravy (Dunaje)</a:t>
              </a:r>
              <a:endParaRPr lang="cs-CZ" sz="1400" b="1" dirty="0"/>
            </a:p>
          </p:txBody>
        </p:sp>
      </p:grp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5</a:t>
            </a:fld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ROZVODÍ ČR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7106" y="1124744"/>
            <a:ext cx="88868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Územím České republiky probíhá hlavní evropské rozvodí, a to mezi Severním a Baltským mořem na </a:t>
            </a:r>
            <a:r>
              <a:rPr lang="cs-CZ" sz="2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jedné </a:t>
            </a:r>
            <a:r>
              <a:rPr lang="cs-CZ" sz="2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straně a Černým mořem na straně druhé. 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043608" y="2206376"/>
            <a:ext cx="7056784" cy="4174952"/>
            <a:chOff x="1620270" y="2293134"/>
            <a:chExt cx="6160565" cy="3348263"/>
          </a:xfrm>
        </p:grpSpPr>
        <p:pic>
          <p:nvPicPr>
            <p:cNvPr id="8" name="Picture 2" descr="http://upload.wikimedia.org/wikipedia/commons/c/c4/Europ%C3%A4ische_Wasserscheide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834"/>
            <a:stretch/>
          </p:blipFill>
          <p:spPr bwMode="auto">
            <a:xfrm>
              <a:off x="1620270" y="2293134"/>
              <a:ext cx="6160565" cy="3348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2678157" y="2717724"/>
              <a:ext cx="1240120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Severní moře</a:t>
              </a:r>
              <a:endParaRPr lang="cs-CZ" sz="1200" b="1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482339" y="2704487"/>
              <a:ext cx="1240120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Baltské moře</a:t>
              </a:r>
              <a:endParaRPr lang="cs-CZ" sz="1200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399631" y="4987796"/>
              <a:ext cx="1240120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Černé moře</a:t>
              </a:r>
              <a:endParaRPr lang="cs-CZ" sz="1200" b="1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5" name="Rukopis 14"/>
                <p14:cNvContentPartPr/>
                <p14:nvPr/>
              </p14:nvContentPartPr>
              <p14:xfrm>
                <a:off x="4523159" y="3973175"/>
                <a:ext cx="579240" cy="485280"/>
              </p14:xfrm>
            </p:contentPart>
          </mc:Choice>
          <mc:Fallback xmlns="">
            <p:pic>
              <p:nvPicPr>
                <p:cNvPr id="15" name="Rukopis 1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10587" y="3961628"/>
                  <a:ext cx="604383" cy="50837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" name="Šipka dolů 4"/>
            <p:cNvSpPr/>
            <p:nvPr/>
          </p:nvSpPr>
          <p:spPr>
            <a:xfrm rot="3041263">
              <a:off x="5682961" y="2392187"/>
              <a:ext cx="496597" cy="206258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6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ROZVODÍ ČR</a:t>
            </a:r>
            <a:endParaRPr lang="cs-CZ" dirty="0"/>
          </a:p>
        </p:txBody>
      </p:sp>
      <p:grpSp>
        <p:nvGrpSpPr>
          <p:cNvPr id="9" name="Skupina 8"/>
          <p:cNvGrpSpPr/>
          <p:nvPr/>
        </p:nvGrpSpPr>
        <p:grpSpPr>
          <a:xfrm>
            <a:off x="1176958" y="2360842"/>
            <a:ext cx="7211466" cy="4258410"/>
            <a:chOff x="1616101" y="2646850"/>
            <a:chExt cx="6284251" cy="3528392"/>
          </a:xfrm>
        </p:grpSpPr>
        <p:pic>
          <p:nvPicPr>
            <p:cNvPr id="5" name="Picture 2" descr="http://www.mrk.cz/images/clanky/lukas/mapa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3C3C3"/>
                </a:clrFrom>
                <a:clrTo>
                  <a:srgbClr val="C3C3C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101" y="2646850"/>
              <a:ext cx="6147022" cy="352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739787" y="2876244"/>
              <a:ext cx="1240120" cy="2550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Severní moře</a:t>
              </a:r>
              <a:endParaRPr lang="cs-CZ" sz="1400" b="1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6660232" y="3573016"/>
              <a:ext cx="1240120" cy="2550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Baltské moře</a:t>
              </a:r>
              <a:endParaRPr lang="cs-CZ" sz="1400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101449" y="5805264"/>
              <a:ext cx="1240120" cy="2550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400" b="1" dirty="0" smtClean="0"/>
                <a:t>Černé moře</a:t>
              </a:r>
              <a:endParaRPr lang="cs-CZ" sz="1400" b="1" dirty="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70632" y="1058590"/>
            <a:ext cx="897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Všechna </a:t>
            </a:r>
            <a:r>
              <a:rPr lang="cs-CZ" sz="2400" b="1" dirty="0">
                <a:solidFill>
                  <a:srgbClr val="FFC000"/>
                </a:solidFill>
              </a:rPr>
              <a:t>rozvodí se sbíhají na </a:t>
            </a:r>
            <a:r>
              <a:rPr lang="cs-CZ" sz="2400" b="1" dirty="0" smtClean="0">
                <a:solidFill>
                  <a:srgbClr val="FFC000"/>
                </a:solidFill>
              </a:rPr>
              <a:t>vrcholu </a:t>
            </a:r>
            <a:r>
              <a:rPr lang="cs-CZ" sz="2400" b="1" dirty="0" err="1" smtClean="0">
                <a:solidFill>
                  <a:srgbClr val="FFC000"/>
                </a:solidFill>
              </a:rPr>
              <a:t>Klepý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na </a:t>
            </a:r>
            <a:r>
              <a:rPr lang="cs-CZ" sz="2400" b="1" dirty="0">
                <a:solidFill>
                  <a:srgbClr val="FFC000"/>
                </a:solidFill>
              </a:rPr>
              <a:t>česko-polské hranici v pohoří Králický Sněžník</a:t>
            </a:r>
            <a:r>
              <a:rPr lang="cs-CZ" sz="2400" b="1" dirty="0" smtClean="0">
                <a:solidFill>
                  <a:srgbClr val="FFC000"/>
                </a:solidFill>
              </a:rPr>
              <a:t>.</a:t>
            </a:r>
            <a:endParaRPr lang="cs-CZ" sz="24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Rukopis 9"/>
              <p14:cNvContentPartPr/>
              <p14:nvPr/>
            </p14:nvContentPartPr>
            <p14:xfrm>
              <a:off x="5819381" y="3621084"/>
              <a:ext cx="576000" cy="540000"/>
            </p14:xfrm>
          </p:contentPart>
        </mc:Choice>
        <mc:Fallback xmlns="">
          <p:pic>
            <p:nvPicPr>
              <p:cNvPr id="10" name="Rukopis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7501" y="3609196"/>
                <a:ext cx="599760" cy="563776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Šipka dolů 11"/>
          <p:cNvSpPr/>
          <p:nvPr/>
        </p:nvSpPr>
        <p:spPr>
          <a:xfrm>
            <a:off x="5819381" y="1966462"/>
            <a:ext cx="564637" cy="15121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7</a:t>
            </a:fld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ÚMOŘÍ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16037"/>
            <a:ext cx="8892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ÚMOŘÍ</a:t>
            </a:r>
            <a:r>
              <a:rPr lang="cs-CZ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600" b="1" dirty="0">
                <a:solidFill>
                  <a:srgbClr val="FFC000"/>
                </a:solidFill>
              </a:rPr>
              <a:t>je část pevniny, ze které všechna povrchová voda teče </a:t>
            </a:r>
            <a:r>
              <a:rPr lang="cs-CZ" sz="2600" b="1" dirty="0" smtClean="0">
                <a:solidFill>
                  <a:srgbClr val="FFC000"/>
                </a:solidFill>
              </a:rPr>
              <a:t>do jednoho moře nebo</a:t>
            </a:r>
            <a:r>
              <a:rPr lang="cs-CZ" sz="2600" b="1" dirty="0">
                <a:solidFill>
                  <a:srgbClr val="FFC000"/>
                </a:solidFill>
              </a:rPr>
              <a:t> </a:t>
            </a:r>
            <a:r>
              <a:rPr lang="cs-CZ" sz="2600" b="1" dirty="0" smtClean="0">
                <a:solidFill>
                  <a:srgbClr val="FFC000"/>
                </a:solidFill>
              </a:rPr>
              <a:t>oceánu. </a:t>
            </a:r>
            <a:endParaRPr lang="cs-CZ" sz="2600" dirty="0" smtClean="0">
              <a:solidFill>
                <a:srgbClr val="FFC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19672" y="2008590"/>
            <a:ext cx="7272808" cy="4463246"/>
            <a:chOff x="1619672" y="2379714"/>
            <a:chExt cx="6899051" cy="4092121"/>
          </a:xfrm>
        </p:grpSpPr>
        <p:pic>
          <p:nvPicPr>
            <p:cNvPr id="4098" name="Picture 2" descr="http://upload.wikimedia.org/wikipedia/commons/0/07/Stroomgebied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8" t="40052" r="2972" b="10091"/>
            <a:stretch/>
          </p:blipFill>
          <p:spPr bwMode="auto">
            <a:xfrm>
              <a:off x="1619672" y="2396983"/>
              <a:ext cx="5616623" cy="4074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2339752" y="2876098"/>
              <a:ext cx="1440160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Úmoří Severního </a:t>
              </a:r>
            </a:p>
            <a:p>
              <a:pPr algn="ctr"/>
              <a:r>
                <a:rPr lang="cs-CZ" sz="1200" b="1" dirty="0" smtClean="0"/>
                <a:t>moře</a:t>
              </a:r>
              <a:endParaRPr lang="cs-CZ" sz="1200" b="1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5076056" y="2379714"/>
              <a:ext cx="1440160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/>
                <a:t>Úmoří Baltského moře</a:t>
              </a:r>
              <a:endParaRPr lang="cs-CZ" sz="1200" b="1" dirty="0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7105994" y="4623519"/>
              <a:ext cx="141272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Úmoří Černého moře</a:t>
              </a:r>
              <a:endParaRPr lang="cs-CZ" sz="1200" b="1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Rukopis 10"/>
                <p14:cNvContentPartPr/>
                <p14:nvPr/>
              </p14:nvContentPartPr>
              <p14:xfrm>
                <a:off x="4760333" y="3980981"/>
                <a:ext cx="192600" cy="26280"/>
              </p14:xfrm>
            </p:contentPart>
          </mc:Choice>
          <mc:Fallback xmlns="">
            <p:pic>
              <p:nvPicPr>
                <p:cNvPr id="11" name="Rukopis 1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12093" y="3885221"/>
                  <a:ext cx="289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Rukopis 11"/>
                <p14:cNvContentPartPr/>
                <p14:nvPr/>
              </p14:nvContentPartPr>
              <p14:xfrm>
                <a:off x="4698053" y="4011941"/>
                <a:ext cx="467280" cy="92160"/>
              </p14:xfrm>
            </p:contentPart>
          </mc:Choice>
          <mc:Fallback xmlns="">
            <p:pic>
              <p:nvPicPr>
                <p:cNvPr id="12" name="Rukopis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50173" y="3916181"/>
                  <a:ext cx="563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Rukopis 12"/>
                <p14:cNvContentPartPr/>
                <p14:nvPr/>
              </p14:nvContentPartPr>
              <p14:xfrm>
                <a:off x="4607693" y="3863981"/>
                <a:ext cx="702720" cy="347040"/>
              </p14:xfrm>
            </p:contentPart>
          </mc:Choice>
          <mc:Fallback xmlns="">
            <p:pic>
              <p:nvPicPr>
                <p:cNvPr id="13" name="Rukopis 1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93293" y="3835541"/>
                  <a:ext cx="7315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Rukopis 13"/>
                <p14:cNvContentPartPr/>
                <p14:nvPr/>
              </p14:nvContentPartPr>
              <p14:xfrm>
                <a:off x="4576733" y="3817541"/>
                <a:ext cx="753120" cy="404640"/>
              </p14:xfrm>
            </p:contentPart>
          </mc:Choice>
          <mc:Fallback xmlns="">
            <p:pic>
              <p:nvPicPr>
                <p:cNvPr id="14" name="Rukopis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69533" y="3803141"/>
                  <a:ext cx="7675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Rukopis 14"/>
                <p14:cNvContentPartPr/>
                <p14:nvPr/>
              </p14:nvContentPartPr>
              <p14:xfrm>
                <a:off x="4929173" y="3955781"/>
                <a:ext cx="155160" cy="223200"/>
              </p14:xfrm>
            </p:contentPart>
          </mc:Choice>
          <mc:Fallback xmlns="">
            <p:pic>
              <p:nvPicPr>
                <p:cNvPr id="15" name="Rukopis 14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4493" y="3946061"/>
                  <a:ext cx="164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Rukopis 15"/>
                <p14:cNvContentPartPr/>
                <p14:nvPr/>
              </p14:nvContentPartPr>
              <p14:xfrm>
                <a:off x="5031413" y="3689021"/>
                <a:ext cx="30960" cy="19440"/>
              </p14:xfrm>
            </p:contentPart>
          </mc:Choice>
          <mc:Fallback xmlns="">
            <p:pic>
              <p:nvPicPr>
                <p:cNvPr id="16" name="Rukopis 1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26733" y="3679301"/>
                  <a:ext cx="40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Rukopis 18"/>
                <p14:cNvContentPartPr/>
                <p14:nvPr/>
              </p14:nvContentPartPr>
              <p14:xfrm>
                <a:off x="4879133" y="3826541"/>
                <a:ext cx="483840" cy="243360"/>
              </p14:xfrm>
            </p:contentPart>
          </mc:Choice>
          <mc:Fallback xmlns="">
            <p:pic>
              <p:nvPicPr>
                <p:cNvPr id="19" name="Rukopis 1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69773" y="3817181"/>
                  <a:ext cx="502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Rukopis 21"/>
                <p14:cNvContentPartPr/>
                <p14:nvPr/>
              </p14:nvContentPartPr>
              <p14:xfrm>
                <a:off x="4893533" y="3952901"/>
                <a:ext cx="186120" cy="245520"/>
              </p14:xfrm>
            </p:contentPart>
          </mc:Choice>
          <mc:Fallback xmlns="">
            <p:pic>
              <p:nvPicPr>
                <p:cNvPr id="22" name="Rukopis 21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884173" y="3943541"/>
                  <a:ext cx="204840" cy="264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8</a:t>
            </a:fld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OSTATNÍ POJMY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19" y="1052736"/>
            <a:ext cx="734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DELTA řeky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400" b="1" dirty="0">
                <a:solidFill>
                  <a:srgbClr val="FFC000"/>
                </a:solidFill>
              </a:rPr>
              <a:t>je větvení hlavního toku řeky do mnoha ramen a </a:t>
            </a:r>
            <a:r>
              <a:rPr lang="cs-CZ" sz="2400" b="1" dirty="0" smtClean="0">
                <a:solidFill>
                  <a:srgbClr val="FFC000"/>
                </a:solidFill>
              </a:rPr>
              <a:t>kanálů. Na konci svého toku se vlévá do moře.</a:t>
            </a:r>
            <a:endParaRPr lang="cs-CZ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blog.aapg.org/learn/wp-content/uploads/2009/02/621px-river_delta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13394" r="33225" b="22499"/>
          <a:stretch/>
        </p:blipFill>
        <p:spPr bwMode="auto">
          <a:xfrm>
            <a:off x="7658520" y="962637"/>
            <a:ext cx="1213388" cy="12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706559" y="2348880"/>
            <a:ext cx="626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HRÁZ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dirty="0"/>
              <a:t> </a:t>
            </a:r>
            <a:r>
              <a:rPr lang="cs-CZ" sz="2400" b="1" dirty="0">
                <a:solidFill>
                  <a:srgbClr val="FFC000"/>
                </a:solidFill>
              </a:rPr>
              <a:t>(stavba) – vodohospodářské dílo zadržující nebo usměrňující </a:t>
            </a:r>
            <a:r>
              <a:rPr lang="cs-CZ" sz="2400" b="1" dirty="0" smtClean="0">
                <a:solidFill>
                  <a:srgbClr val="FFC000"/>
                </a:solidFill>
              </a:rPr>
              <a:t>vodu</a:t>
            </a:r>
            <a:endParaRPr lang="cs-CZ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 descr="C:\Users\admin\AppData\Local\Microsoft\Windows\Temporary Internet Files\Content.IE5\VF0KVEM9\MC9001978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1" y="2172282"/>
            <a:ext cx="1822571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AppData\Local\Microsoft\Windows\Temporary Internet Files\Content.IE5\0BZKVPJL\MC900412344[1].wm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0" t="4977" r="3148" b="4392"/>
          <a:stretch/>
        </p:blipFill>
        <p:spPr bwMode="auto">
          <a:xfrm>
            <a:off x="104414" y="5068469"/>
            <a:ext cx="1489809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39123" y="3406229"/>
            <a:ext cx="7022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JEZ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400" b="1" dirty="0">
                <a:solidFill>
                  <a:srgbClr val="FFC000"/>
                </a:solidFill>
              </a:rPr>
              <a:t>je vodní dílo, které slouží k vzedmutí hladiny vody (vytvoření zdrže) na říčním </a:t>
            </a:r>
            <a:r>
              <a:rPr lang="cs-CZ" sz="2400" b="1" dirty="0" smtClean="0">
                <a:solidFill>
                  <a:srgbClr val="FFC000"/>
                </a:solidFill>
              </a:rPr>
              <a:t>toku. </a:t>
            </a:r>
            <a:r>
              <a:rPr lang="cs-CZ" sz="2400" b="1" dirty="0">
                <a:solidFill>
                  <a:srgbClr val="FFC000"/>
                </a:solidFill>
              </a:rPr>
              <a:t>Obvyklá výška jezu se pohybuje od necelého jednoho metru až po přibližně 3 metry.</a:t>
            </a:r>
            <a:endParaRPr lang="cs-CZ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94223" y="5068469"/>
            <a:ext cx="7549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KAKSKÁDA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cs-CZ" sz="2400" b="1" dirty="0">
                <a:solidFill>
                  <a:srgbClr val="FFC000"/>
                </a:solidFill>
              </a:rPr>
              <a:t>je místo </a:t>
            </a:r>
            <a:r>
              <a:rPr lang="cs-CZ" sz="2400" dirty="0">
                <a:solidFill>
                  <a:srgbClr val="FFC000"/>
                </a:solidFill>
              </a:rPr>
              <a:t>v </a:t>
            </a:r>
            <a:r>
              <a:rPr lang="cs-CZ" sz="2400" b="1" dirty="0">
                <a:solidFill>
                  <a:srgbClr val="FFC000"/>
                </a:solidFill>
              </a:rPr>
              <a:t>řece, kde voda překonává překážky v podobě skalnatých prahů a malých </a:t>
            </a:r>
            <a:r>
              <a:rPr lang="cs-CZ" sz="2400" b="1" dirty="0" smtClean="0">
                <a:solidFill>
                  <a:srgbClr val="FFC000"/>
                </a:solidFill>
              </a:rPr>
              <a:t>nebo rozrušených vodopádů.</a:t>
            </a:r>
            <a:endParaRPr lang="cs-CZ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4" name="Picture 10" descr="http://www.turnovskovakci.cz/storage/200809250833_zap_419_08_jez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40943" y="3511110"/>
            <a:ext cx="1800495" cy="119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8F4D-9BCE-46A2-B9F9-E4C586E033D3}" type="slidenum">
              <a:rPr lang="cs-CZ" smtClean="0"/>
              <a:t>9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77175" y="6516406"/>
            <a:ext cx="2888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OPVK – III/2 – A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cs-CZ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8/35</a:t>
            </a:r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Rak Petr</a:t>
            </a:r>
            <a:endParaRPr lang="cs-CZ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030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9977A3-0B60-4DB5-B64F-09E3C4C4ED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TS030000305</Template>
  <TotalTime>3723</TotalTime>
  <Words>1935</Words>
  <Application>Microsoft Office PowerPoint</Application>
  <PresentationFormat>Předvádění na obrazovce (4:3)</PresentationFormat>
  <Paragraphs>404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Lucida Sans Unicode</vt:lpstr>
      <vt:lpstr>Times New Roman</vt:lpstr>
      <vt:lpstr>Wingdings</vt:lpstr>
      <vt:lpstr>TS030000305</vt:lpstr>
      <vt:lpstr>VODSTVO ČR ŘEKY </vt:lpstr>
      <vt:lpstr>VODSTVO</vt:lpstr>
      <vt:lpstr>ZNÁTE TYTO POJMY?</vt:lpstr>
      <vt:lpstr>POVODÍ ČR</vt:lpstr>
      <vt:lpstr>ROZVODÍ</vt:lpstr>
      <vt:lpstr>ROZVODÍ ČR</vt:lpstr>
      <vt:lpstr>ROZVODÍ ČR</vt:lpstr>
      <vt:lpstr>ÚMOŘÍ</vt:lpstr>
      <vt:lpstr>OSTATNÍ POJMY</vt:lpstr>
      <vt:lpstr>OSTATNÍ POJMY?</vt:lpstr>
      <vt:lpstr>OSTATNÍ POJMY?</vt:lpstr>
      <vt:lpstr>Co tvoří vodstvo ČR?</vt:lpstr>
      <vt:lpstr>ŘEKY ČR?</vt:lpstr>
      <vt:lpstr>ŘEKA LABE</vt:lpstr>
      <vt:lpstr>ŘEKA LABE</vt:lpstr>
      <vt:lpstr>ŘEKA VLTAVA</vt:lpstr>
      <vt:lpstr>ŘEKA VLTAVA</vt:lpstr>
      <vt:lpstr>ŘEKA OHŘE</vt:lpstr>
      <vt:lpstr>ŘEKA OHŘE</vt:lpstr>
      <vt:lpstr>ŘEKA BEROUNKA</vt:lpstr>
      <vt:lpstr>ŘEKA BEROUNKA</vt:lpstr>
      <vt:lpstr>ŘEKA SÁZAVA</vt:lpstr>
      <vt:lpstr>ŘEKA SÁZAVA</vt:lpstr>
      <vt:lpstr>ŘEKA MORAVA</vt:lpstr>
      <vt:lpstr>ŘEKA MORAVA</vt:lpstr>
      <vt:lpstr>ŘEKA ODRA</vt:lpstr>
      <vt:lpstr>ŘEKA ODRA</vt:lpstr>
      <vt:lpstr>ŘEKA DYJE</vt:lpstr>
      <vt:lpstr>ŘEKA DYJE</vt:lpstr>
      <vt:lpstr>OPAKOVÁNÍ</vt:lpstr>
      <vt:lpstr>OPAKOVÁNÍ – správné odpovědi</vt:lpstr>
      <vt:lpstr>S POMOCÍ PŘÍRUČNÍ MAPY URČETE, které řeky se vlévají zleva a zprava  do následujících řek.</vt:lpstr>
      <vt:lpstr>NA SLEPÉ MAPĚ POJMENUJ ŘEKY</vt:lpstr>
      <vt:lpstr>PRACOVNÍ LIST - KŘÍŽOVKA ŘEKY</vt:lpstr>
      <vt:lpstr>KŘÍŽOVKA ŘEKY - řešení</vt:lpstr>
      <vt:lpstr>Použité zdroje</vt:lpstr>
    </vt:vector>
  </TitlesOfParts>
  <Company>ŽŠS, ZŠP a PŠ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Jan Řezníček</cp:lastModifiedBy>
  <cp:revision>110</cp:revision>
  <dcterms:created xsi:type="dcterms:W3CDTF">2012-01-19T21:03:18Z</dcterms:created>
  <dcterms:modified xsi:type="dcterms:W3CDTF">2020-11-18T07:41:20Z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TC300003059990</vt:lpwstr>
  </property>
</Properties>
</file>