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4" r:id="rId5"/>
    <p:sldId id="260" r:id="rId6"/>
    <p:sldId id="262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2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2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16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52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39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72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30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5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27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17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187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63766FD-64A4-45CA-A2E6-C3260F97C74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28A6DB2-6B5B-403E-87A3-E3C93E7AD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93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ROZMANITOST PŘÍRODY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9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Rozmanitost přírody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Všude kolem nás žijí </a:t>
            </a:r>
            <a:r>
              <a:rPr lang="cs-CZ" b="1" dirty="0" smtClean="0"/>
              <a:t>rozličné organismy</a:t>
            </a:r>
            <a:r>
              <a:rPr lang="cs-CZ" dirty="0" smtClean="0"/>
              <a:t> (na poušti, ve vodě, …) – je to výsledek dlouhotrvajícího vývoje organismů.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1"/>
                </a:solidFill>
              </a:rPr>
              <a:t>Co to znamená </a:t>
            </a:r>
            <a:r>
              <a:rPr lang="cs-CZ" b="1" dirty="0" smtClean="0">
                <a:solidFill>
                  <a:schemeClr val="accent1"/>
                </a:solidFill>
              </a:rPr>
              <a:t>rozličné</a:t>
            </a:r>
            <a:r>
              <a:rPr lang="cs-CZ" dirty="0" smtClean="0">
                <a:solidFill>
                  <a:schemeClr val="accent1"/>
                </a:solidFill>
              </a:rPr>
              <a:t>?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Různé, rozmanité.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Sahara - poušť snů | CestujZadar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30" y="1982936"/>
            <a:ext cx="5043368" cy="378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3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Rozmanitost přírody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Zkuste se zamyslet </a:t>
            </a:r>
            <a:r>
              <a:rPr lang="cs-CZ" dirty="0" smtClean="0"/>
              <a:t>nad tím, jaké </a:t>
            </a:r>
            <a:r>
              <a:rPr lang="cs-CZ" dirty="0"/>
              <a:t>organismy žijí </a:t>
            </a:r>
            <a:r>
              <a:rPr lang="cs-CZ" b="1" dirty="0"/>
              <a:t>na </a:t>
            </a:r>
            <a:r>
              <a:rPr lang="cs-CZ" b="1" dirty="0" smtClean="0"/>
              <a:t>poušti</a:t>
            </a:r>
            <a:r>
              <a:rPr lang="cs-CZ" dirty="0"/>
              <a:t>.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Jaké organismy žijí v </a:t>
            </a:r>
            <a:r>
              <a:rPr lang="cs-CZ" b="1" dirty="0" smtClean="0">
                <a:solidFill>
                  <a:schemeClr val="tx1"/>
                </a:solidFill>
              </a:rPr>
              <a:t>mořích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b="1" dirty="0" smtClean="0">
                <a:solidFill>
                  <a:schemeClr val="tx1"/>
                </a:solidFill>
              </a:rPr>
              <a:t>oceánech</a:t>
            </a:r>
            <a:r>
              <a:rPr lang="cs-CZ" dirty="0" smtClean="0">
                <a:solidFill>
                  <a:schemeClr val="tx1"/>
                </a:solidFill>
              </a:rPr>
              <a:t>?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Určitě dokážete vyjmenovat spoustu příkladů.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2" descr="Autor neznámý: Pod mořem | fotografie | Dětské | Obrazy, reprodukce obrazů,  fotograf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0" y="1998134"/>
            <a:ext cx="4709885" cy="313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0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Příklady organismů žijících na poušti – zajímavosti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>
                <a:solidFill>
                  <a:schemeClr val="accent1"/>
                </a:solidFill>
              </a:rPr>
              <a:t>Surikaty</a:t>
            </a:r>
            <a:r>
              <a:rPr lang="cs-CZ" dirty="0"/>
              <a:t> loví jedovaté štíry – jsou vůči jejich jedu imunní (= jed jim neublíží).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Fenek</a:t>
            </a:r>
            <a:r>
              <a:rPr lang="cs-CZ" dirty="0"/>
              <a:t> je nejmenší psovitou šelmou. Vzhledem k velikosti jeho těla má však ze všech psovitých šelem největší uši.</a:t>
            </a:r>
          </a:p>
          <a:p>
            <a:endParaRPr lang="cs-CZ" dirty="0"/>
          </a:p>
          <a:p>
            <a:r>
              <a:rPr lang="cs-CZ" b="1" dirty="0" err="1">
                <a:solidFill>
                  <a:schemeClr val="accent1"/>
                </a:solidFill>
              </a:rPr>
              <a:t>Saguaro</a:t>
            </a:r>
            <a:r>
              <a:rPr lang="cs-CZ" dirty="0"/>
              <a:t> je nejvyšším druhem mezi kaktusy, nejvyšší zdokumentovaný exemplář dosáhl výšky 23,8 metrů.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cs-CZ"/>
          </a:p>
        </p:txBody>
      </p:sp>
      <p:pic>
        <p:nvPicPr>
          <p:cNvPr id="6" name="Picture 4" descr="Omezená nabídka surikatí seznamky: S příbuznými raději ne! | 100+1  zahraniční zajímavo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30" y="1999277"/>
            <a:ext cx="776448" cy="116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Kapesní král pouště: Zdánlivě křehký fenek berberský | 100+1 zahraniční  zajímavos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7" t="14203" r="4882" b="10048"/>
          <a:stretch/>
        </p:blipFill>
        <p:spPr bwMode="auto">
          <a:xfrm>
            <a:off x="6011330" y="3236398"/>
            <a:ext cx="1204395" cy="84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Discover saguaro forests and other wonders of the Sonoran Desert in Saguaro  National Park. | Off the Beaten Pat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30" y="4142402"/>
            <a:ext cx="2372895" cy="162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4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ampeliška lékařská | PharmaPoint Léká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47" y="1998134"/>
            <a:ext cx="1958255" cy="174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Přizpůsobení organismů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Každý organismus je spojen s prostředím, v němž žije.</a:t>
            </a:r>
          </a:p>
          <a:p>
            <a:r>
              <a:rPr lang="cs-CZ" sz="1900" b="1" dirty="0" smtClean="0">
                <a:solidFill>
                  <a:schemeClr val="accent1"/>
                </a:solidFill>
              </a:rPr>
              <a:t>Zkuste se </a:t>
            </a:r>
            <a:r>
              <a:rPr lang="cs-CZ" sz="1900" b="1" smtClean="0">
                <a:solidFill>
                  <a:schemeClr val="accent1"/>
                </a:solidFill>
              </a:rPr>
              <a:t>zamyslet – čím </a:t>
            </a:r>
            <a:r>
              <a:rPr lang="cs-CZ" sz="1900" b="1" dirty="0" smtClean="0">
                <a:solidFill>
                  <a:schemeClr val="accent1"/>
                </a:solidFill>
              </a:rPr>
              <a:t>se organismy přizpůsobují různému </a:t>
            </a:r>
            <a:r>
              <a:rPr lang="cs-CZ" sz="1900" b="1" smtClean="0">
                <a:solidFill>
                  <a:schemeClr val="accent1"/>
                </a:solidFill>
              </a:rPr>
              <a:t>životnímu </a:t>
            </a:r>
            <a:r>
              <a:rPr lang="cs-CZ" sz="1900" b="1" smtClean="0">
                <a:solidFill>
                  <a:schemeClr val="accent1"/>
                </a:solidFill>
              </a:rPr>
              <a:t>prostředí?</a:t>
            </a:r>
            <a:endParaRPr lang="cs-CZ" sz="1900" b="1" dirty="0">
              <a:solidFill>
                <a:schemeClr val="accent1"/>
              </a:solidFill>
            </a:endParaRPr>
          </a:p>
          <a:p>
            <a:r>
              <a:rPr lang="cs-CZ" sz="1900" dirty="0" smtClean="0"/>
              <a:t>Přizpůsobení organismů různému životnímu prostředí se projevuje těmito znaky:</a:t>
            </a:r>
          </a:p>
          <a:p>
            <a:r>
              <a:rPr lang="cs-CZ" sz="1900" dirty="0" smtClean="0"/>
              <a:t>A) velikostí,</a:t>
            </a:r>
          </a:p>
          <a:p>
            <a:r>
              <a:rPr lang="cs-CZ" sz="1900" dirty="0" smtClean="0"/>
              <a:t>B) tvarem těla,</a:t>
            </a:r>
          </a:p>
          <a:p>
            <a:r>
              <a:rPr lang="cs-CZ" sz="1900" dirty="0" smtClean="0"/>
              <a:t>C) stavbou těla,</a:t>
            </a:r>
          </a:p>
          <a:p>
            <a:r>
              <a:rPr lang="cs-CZ" sz="1900" dirty="0" smtClean="0"/>
              <a:t>D) způsobem života.</a:t>
            </a:r>
            <a:endParaRPr lang="cs-CZ" sz="19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2050" name="Picture 2" descr="Liška obecná (Vulpes vulpes) - ChovZvířat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73" y="1998134"/>
            <a:ext cx="2882098" cy="174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larni liska - Tìm với Google | Arctic fox, Animals beautiful, Arctic  anima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47" y="3917611"/>
            <a:ext cx="2766244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Kolem kolem Jižní Afrik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0"/>
          <a:stretch/>
        </p:blipFill>
        <p:spPr bwMode="auto">
          <a:xfrm>
            <a:off x="8691154" y="3917611"/>
            <a:ext cx="1993333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9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etržel zahrad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581" y="3656332"/>
            <a:ext cx="3183583" cy="211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organismů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600" dirty="0" smtClean="0"/>
              <a:t>Podle skupin společných znaků dělíme organismy na </a:t>
            </a:r>
            <a:r>
              <a:rPr lang="cs-CZ" sz="2600" b="1" dirty="0" smtClean="0"/>
              <a:t>rostliny, živočichy, houby, bakterie</a:t>
            </a:r>
            <a:r>
              <a:rPr lang="cs-CZ" sz="2600" dirty="0" smtClean="0"/>
              <a:t> a </a:t>
            </a:r>
            <a:r>
              <a:rPr lang="cs-CZ" sz="2600" b="1" dirty="0" smtClean="0"/>
              <a:t>sinice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Dokážete správně pojmenovat organismy na obrázcích?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1) jírovec maďal („kaštan“)</a:t>
            </a:r>
          </a:p>
          <a:p>
            <a:pPr marL="0" indent="0">
              <a:buNone/>
            </a:pPr>
            <a:r>
              <a:rPr lang="cs-CZ" dirty="0" smtClean="0"/>
              <a:t>2) hraboš polní</a:t>
            </a:r>
          </a:p>
          <a:p>
            <a:pPr marL="0" indent="0">
              <a:buNone/>
            </a:pPr>
            <a:r>
              <a:rPr lang="cs-CZ" dirty="0" smtClean="0"/>
              <a:t>3) hřib hnědý („suchohřib“)</a:t>
            </a:r>
          </a:p>
          <a:p>
            <a:pPr marL="0" indent="0">
              <a:buNone/>
            </a:pPr>
            <a:r>
              <a:rPr lang="cs-CZ" dirty="0" smtClean="0"/>
              <a:t>4) petržel zahradní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</p:txBody>
      </p:sp>
      <p:pic>
        <p:nvPicPr>
          <p:cNvPr id="1028" name="Picture 4" descr="Kaštan - jírovec maď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30" y="2001385"/>
            <a:ext cx="2139893" cy="14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raboš polní (Microtus arvalis) - ChovZvířat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440" y="1998134"/>
            <a:ext cx="2201330" cy="143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řib hnědý (suchohřib, modrák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30" y="3656333"/>
            <a:ext cx="2812173" cy="210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28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mám vybarvit obrázek v zápisu?</a:t>
            </a:r>
            <a:endParaRPr lang="cs-CZ" dirty="0"/>
          </a:p>
        </p:txBody>
      </p:sp>
      <p:pic>
        <p:nvPicPr>
          <p:cNvPr id="9" name="Obrázek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374" y="2291363"/>
            <a:ext cx="4556416" cy="23939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3457439" y="4793011"/>
            <a:ext cx="435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Počet druhů v hlavních skupinách organismů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2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Metropole</Template>
  <TotalTime>126</TotalTime>
  <Words>236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Metropolitní</vt:lpstr>
      <vt:lpstr>ROZMANITOST PŘÍRODY</vt:lpstr>
      <vt:lpstr>Rozmanitost přírody</vt:lpstr>
      <vt:lpstr>Rozmanitost přírody</vt:lpstr>
      <vt:lpstr>Příklady organismů žijících na poušti – zajímavosti</vt:lpstr>
      <vt:lpstr>Přizpůsobení organismů</vt:lpstr>
      <vt:lpstr>Rozdělení organismů</vt:lpstr>
      <vt:lpstr>Jak si mám vybarvit obrázek v zápisu?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ROZMANITOST PŘÍRODY</dc:title>
  <dc:creator>Nezvalová Alena</dc:creator>
  <cp:lastModifiedBy>Nezvalová Alena</cp:lastModifiedBy>
  <cp:revision>14</cp:revision>
  <dcterms:created xsi:type="dcterms:W3CDTF">2020-10-13T11:38:35Z</dcterms:created>
  <dcterms:modified xsi:type="dcterms:W3CDTF">2020-10-14T08:18:15Z</dcterms:modified>
</cp:coreProperties>
</file>