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AC43-0FDA-4C65-AADC-AE49FE49404A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2082-2FA9-4944-B830-59CC6A9F62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45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AC43-0FDA-4C65-AADC-AE49FE49404A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2082-2FA9-4944-B830-59CC6A9F62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122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AC43-0FDA-4C65-AADC-AE49FE49404A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2082-2FA9-4944-B830-59CC6A9F62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78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AC43-0FDA-4C65-AADC-AE49FE49404A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2082-2FA9-4944-B830-59CC6A9F62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57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AC43-0FDA-4C65-AADC-AE49FE49404A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2082-2FA9-4944-B830-59CC6A9F62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82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AC43-0FDA-4C65-AADC-AE49FE49404A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2082-2FA9-4944-B830-59CC6A9F62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56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AC43-0FDA-4C65-AADC-AE49FE49404A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2082-2FA9-4944-B830-59CC6A9F62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94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AC43-0FDA-4C65-AADC-AE49FE49404A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2082-2FA9-4944-B830-59CC6A9F62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81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AC43-0FDA-4C65-AADC-AE49FE49404A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2082-2FA9-4944-B830-59CC6A9F62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62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AC43-0FDA-4C65-AADC-AE49FE49404A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2082-2FA9-4944-B830-59CC6A9F62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14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AC43-0FDA-4C65-AADC-AE49FE49404A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2082-2FA9-4944-B830-59CC6A9F62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23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FAC43-0FDA-4C65-AADC-AE49FE49404A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2082-2FA9-4944-B830-59CC6A9F62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Vyjmenovaná slova po V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259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</a:t>
            </a:r>
            <a:endParaRPr lang="cs-CZ" dirty="0"/>
          </a:p>
        </p:txBody>
      </p:sp>
      <p:pic>
        <p:nvPicPr>
          <p:cNvPr id="4" name="Zástupný symbol pro obsah 3" descr="Výr velký (Bubo bubo) - ChovZvířat.cz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724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VYŽLE = velmi hubené dítě; dříve označován menší lovecký pes, tzv. slídič</a:t>
            </a:r>
            <a:endParaRPr lang="cs-CZ" dirty="0"/>
          </a:p>
        </p:txBody>
      </p:sp>
      <p:pic>
        <p:nvPicPr>
          <p:cNvPr id="4" name="Zástupný symbol pro obsah 3" descr="Vyjmenovaná slova po V procvičování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1872208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Maďarský ohař - vyžla : PESWEB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0" r="17851"/>
          <a:stretch/>
        </p:blipFill>
        <p:spPr bwMode="auto">
          <a:xfrm>
            <a:off x="3923928" y="2132856"/>
            <a:ext cx="4248472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7474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POVYK – křik většího počtu lidí, kteří dávají hlasitě najevo svou nelibost, nesouhlas</a:t>
            </a:r>
            <a:endParaRPr lang="cs-CZ" dirty="0"/>
          </a:p>
        </p:txBody>
      </p:sp>
      <p:pic>
        <p:nvPicPr>
          <p:cNvPr id="4" name="Zástupný symbol pro obsah 3" descr="Vyjmenovaná slova po V - Moje čeština - Čeština na internetu zdarm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6408711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983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VÝHEŇ = velké horko; ohniště do kterého se vhání vzduch (kovářská v.)</a:t>
            </a:r>
            <a:endParaRPr lang="cs-CZ" dirty="0"/>
          </a:p>
        </p:txBody>
      </p:sp>
      <p:pic>
        <p:nvPicPr>
          <p:cNvPr id="4" name="Zástupný symbol pro obsah 3" descr="Trouba Krb Výheň - Fotografie zdarma na Pixaba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76872"/>
            <a:ext cx="4936330" cy="3917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Perge-vedro je hrozné : TURECKO 200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816424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383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Slova s předponami VY, VÝ – pokud odtrhneme předponu, vznikne nám slovo, které dává smysl </a:t>
            </a:r>
            <a:endParaRPr lang="cs-CZ" dirty="0"/>
          </a:p>
        </p:txBody>
      </p:sp>
      <p:pic>
        <p:nvPicPr>
          <p:cNvPr id="4" name="Zástupný symbol pro obsah 3" descr="VYJMENOVANÁ SLOVA. VYJMENOVANÁ SLOVA vy vydra vysoký výr výt vyžle výskat  povyk zvykat výheň žvýkat vy - vý. - ppt stáhnout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47"/>
          <a:stretch/>
        </p:blipFill>
        <p:spPr bwMode="auto">
          <a:xfrm>
            <a:off x="683568" y="1700808"/>
            <a:ext cx="7992887" cy="5157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032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Vyjmenovaná slova V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vy, vysoký, výt</a:t>
            </a:r>
          </a:p>
          <a:p>
            <a:pPr eaLnBrk="1" hangingPunct="1">
              <a:defRPr/>
            </a:pPr>
            <a:r>
              <a:rPr lang="cs-CZ" dirty="0" smtClean="0"/>
              <a:t>výskat, zvykat, žvýkat</a:t>
            </a:r>
          </a:p>
          <a:p>
            <a:pPr eaLnBrk="1" hangingPunct="1">
              <a:defRPr/>
            </a:pPr>
            <a:r>
              <a:rPr lang="cs-CZ" dirty="0" smtClean="0"/>
              <a:t>vydra, výr, vyžle</a:t>
            </a:r>
          </a:p>
          <a:p>
            <a:pPr eaLnBrk="1" hangingPunct="1">
              <a:defRPr/>
            </a:pPr>
            <a:r>
              <a:rPr lang="cs-CZ" dirty="0" smtClean="0"/>
              <a:t>povyk, výheň, </a:t>
            </a:r>
          </a:p>
          <a:p>
            <a:pPr eaLnBrk="1" hangingPunct="1">
              <a:defRPr/>
            </a:pPr>
            <a:r>
              <a:rPr lang="cs-CZ" dirty="0" smtClean="0"/>
              <a:t>slova s předponou vy-, </a:t>
            </a:r>
            <a:r>
              <a:rPr lang="cs-CZ" dirty="0" err="1" smtClean="0"/>
              <a:t>vý</a:t>
            </a:r>
            <a:r>
              <a:rPr lang="cs-CZ" dirty="0" smtClean="0"/>
              <a:t>-</a:t>
            </a:r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Vyškov, </a:t>
            </a:r>
            <a:r>
              <a:rPr lang="cs-CZ" dirty="0" err="1" smtClean="0"/>
              <a:t>Výtoň</a:t>
            </a:r>
            <a:r>
              <a:rPr lang="cs-CZ" dirty="0" smtClean="0"/>
              <a:t>, </a:t>
            </a:r>
            <a:r>
              <a:rPr lang="cs-CZ" dirty="0" err="1" smtClean="0"/>
              <a:t>Povydří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vyza( ryba), cavyky, kavyl (bylina)</a:t>
            </a:r>
          </a:p>
        </p:txBody>
      </p:sp>
    </p:spTree>
    <p:extLst>
      <p:ext uri="{BB962C8B-B14F-4D97-AF65-F5344CB8AC3E}">
        <p14:creationId xmlns:p14="http://schemas.microsoft.com/office/powerpoint/2010/main" val="133812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</a:t>
            </a:r>
            <a:endParaRPr lang="cs-CZ" dirty="0"/>
          </a:p>
        </p:txBody>
      </p:sp>
      <p:pic>
        <p:nvPicPr>
          <p:cNvPr id="4" name="Zástupný symbol pro obsah 3" descr="V těchto zemích jsou lidé nejšťastnější. Jak si vedlo Česko? - tn.cz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6120680" cy="4464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216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VYSOKÝ</a:t>
            </a:r>
            <a:endParaRPr lang="cs-CZ" dirty="0"/>
          </a:p>
        </p:txBody>
      </p:sp>
      <p:pic>
        <p:nvPicPr>
          <p:cNvPr id="4" name="Zástupný symbol pro obsah 3" descr="Vyjmenovaná slova po V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256584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341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VÝT</a:t>
            </a:r>
            <a:endParaRPr lang="cs-CZ" dirty="0"/>
          </a:p>
        </p:txBody>
      </p:sp>
      <p:pic>
        <p:nvPicPr>
          <p:cNvPr id="4" name="Zástupný symbol pro obsah 3" descr="Vektor Vlk na měsíc pozadí #51319597 | fotobanka Fotky&amp;Fot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720056"/>
            <a:ext cx="428625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30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VÝSKAT</a:t>
            </a:r>
            <a:endParaRPr lang="cs-CZ" dirty="0"/>
          </a:p>
        </p:txBody>
      </p:sp>
      <p:pic>
        <p:nvPicPr>
          <p:cNvPr id="4" name="Zástupný symbol pro obsah 3" descr="Výskat a vískat - Moje čeština - Čeština na internetu zdarm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120680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106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ZVYKAT</a:t>
            </a:r>
            <a:endParaRPr lang="cs-CZ" dirty="0"/>
          </a:p>
        </p:txBody>
      </p:sp>
      <p:pic>
        <p:nvPicPr>
          <p:cNvPr id="4" name="Zástupný symbol pro obsah 3" descr="Vyjmenovaná slova po V procvičování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4392488" cy="4392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007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ŽVÝKAT</a:t>
            </a:r>
            <a:endParaRPr lang="cs-CZ" dirty="0"/>
          </a:p>
        </p:txBody>
      </p:sp>
      <p:pic>
        <p:nvPicPr>
          <p:cNvPr id="4" name="Zástupný symbol pro obsah 3" descr="Optimalizace trávení - ŽVÝKÁNÍ | Radek Mlýnek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42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VYDRA</a:t>
            </a:r>
            <a:endParaRPr lang="cs-CZ" dirty="0"/>
          </a:p>
        </p:txBody>
      </p:sp>
      <p:pic>
        <p:nvPicPr>
          <p:cNvPr id="4" name="Zástupný symbol pro obsah 3" descr="Vydra Říční Vodní - Fotografie zdarma na Pixaba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3"/>
            <a:ext cx="3816424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Vyjmenovaná slova po V - Moje čeština - Čeština na internetu zdarm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3816424" cy="2565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1744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118</Words>
  <Application>Microsoft Office PowerPoint</Application>
  <PresentationFormat>Předvádění na obrazovce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Vyjmenovaná slova po V</vt:lpstr>
      <vt:lpstr>Vyjmenovaná slova V</vt:lpstr>
      <vt:lpstr>VY</vt:lpstr>
      <vt:lpstr>VYSOKÝ</vt:lpstr>
      <vt:lpstr>VÝT</vt:lpstr>
      <vt:lpstr>VÝSKAT</vt:lpstr>
      <vt:lpstr>ZVYKAT</vt:lpstr>
      <vt:lpstr>ŽVÝKAT</vt:lpstr>
      <vt:lpstr>VYDRA</vt:lpstr>
      <vt:lpstr>VÝR</vt:lpstr>
      <vt:lpstr>VYŽLE = velmi hubené dítě; dříve označován menší lovecký pes, tzv. slídič</vt:lpstr>
      <vt:lpstr>POVYK – křik většího počtu lidí, kteří dávají hlasitě najevo svou nelibost, nesouhlas</vt:lpstr>
      <vt:lpstr>VÝHEŇ = velké horko; ohniště do kterého se vhání vzduch (kovářská v.)</vt:lpstr>
      <vt:lpstr>Slova s předponami VY, VÝ – pokud odtrhneme předponu, vznikne nám slovo, které dává smysl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Vyjmenovaná slova po V</dc:title>
  <dc:creator>Uživatel systému Windows</dc:creator>
  <cp:lastModifiedBy>Uživatel systému Windows</cp:lastModifiedBy>
  <cp:revision>8</cp:revision>
  <dcterms:created xsi:type="dcterms:W3CDTF">2021-04-04T06:13:38Z</dcterms:created>
  <dcterms:modified xsi:type="dcterms:W3CDTF">2021-04-04T07:39:09Z</dcterms:modified>
</cp:coreProperties>
</file>