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269" r:id="rId3"/>
    <p:sldId id="266" r:id="rId4"/>
    <p:sldId id="257" r:id="rId5"/>
    <p:sldId id="264" r:id="rId6"/>
    <p:sldId id="258" r:id="rId7"/>
    <p:sldId id="259" r:id="rId8"/>
    <p:sldId id="260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8BCC0-F7C3-4DA1-9DBE-D3E0BF635D44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4E55C-A790-461D-A47B-B03923EA86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57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Půdní roztoč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4E55C-A790-461D-A47B-B03923EA862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89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0A6681A-7501-4BA7-AC28-5F3AFC2862C9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42D516-BB80-4752-831A-A3945D889B2B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681A-7501-4BA7-AC28-5F3AFC2862C9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D516-BB80-4752-831A-A3945D889B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681A-7501-4BA7-AC28-5F3AFC2862C9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D516-BB80-4752-831A-A3945D889B2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A6681A-7501-4BA7-AC28-5F3AFC2862C9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42D516-BB80-4752-831A-A3945D889B2B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681A-7501-4BA7-AC28-5F3AFC2862C9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42D516-BB80-4752-831A-A3945D889B2B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0A6681A-7501-4BA7-AC28-5F3AFC2862C9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42D516-BB80-4752-831A-A3945D889B2B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0A6681A-7501-4BA7-AC28-5F3AFC2862C9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42D516-BB80-4752-831A-A3945D889B2B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681A-7501-4BA7-AC28-5F3AFC2862C9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42D516-BB80-4752-831A-A3945D889B2B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681A-7501-4BA7-AC28-5F3AFC2862C9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42D516-BB80-4752-831A-A3945D889B2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0A6681A-7501-4BA7-AC28-5F3AFC2862C9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42D516-BB80-4752-831A-A3945D889B2B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0A6681A-7501-4BA7-AC28-5F3AFC2862C9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A42D516-BB80-4752-831A-A3945D889B2B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0A6681A-7501-4BA7-AC28-5F3AFC2862C9}" type="datetimeFigureOut">
              <a:rPr lang="cs-CZ" smtClean="0"/>
              <a:t>16.02.2021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A42D516-BB80-4752-831A-A3945D889B2B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Součást  neživé přírody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6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age result for sluneční soustava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1332" y="2020888"/>
            <a:ext cx="4901336" cy="40751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Sluneční soustava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1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age result for planety Země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2954050" cy="33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Planety Země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184482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Planeta Země se otáčí kolem své osy </a:t>
            </a:r>
            <a:r>
              <a:rPr lang="cs-CZ" dirty="0" smtClean="0">
                <a:sym typeface="Symbol"/>
              </a:rPr>
              <a:t> střídání dne a noci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5616" y="335699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Odkaz na </a:t>
            </a:r>
            <a:r>
              <a:rPr lang="cs-CZ" dirty="0" err="1" smtClean="0"/>
              <a:t>You</a:t>
            </a:r>
            <a:r>
              <a:rPr lang="cs-CZ" dirty="0"/>
              <a:t> Tube: https://www.youtube.com/watch?v=N3wV63Pv_1w</a:t>
            </a:r>
          </a:p>
        </p:txBody>
      </p:sp>
    </p:spTree>
    <p:extLst>
      <p:ext uri="{BB962C8B-B14F-4D97-AF65-F5344CB8AC3E}">
        <p14:creationId xmlns:p14="http://schemas.microsoft.com/office/powerpoint/2010/main" val="14013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cs-CZ" sz="3600" dirty="0" smtClean="0"/>
              <a:t>je součástí neživé přírody</a:t>
            </a:r>
          </a:p>
          <a:p>
            <a:pPr marL="342900" indent="-342900">
              <a:buFontTx/>
              <a:buChar char="-"/>
            </a:pPr>
            <a:r>
              <a:rPr lang="cs-CZ" sz="3600" dirty="0" smtClean="0"/>
              <a:t>Je zdrojem živin pro rostliny</a:t>
            </a:r>
          </a:p>
          <a:p>
            <a:pPr marL="342900" indent="-342900">
              <a:buFontTx/>
              <a:buChar char="-"/>
            </a:pPr>
            <a:r>
              <a:rPr lang="cs-CZ" sz="2800" dirty="0" smtClean="0"/>
              <a:t>Je domovem různých organismů – rostlin, živočichů, hub</a:t>
            </a:r>
          </a:p>
          <a:p>
            <a:pPr marL="342900" indent="-342900">
              <a:buFontTx/>
              <a:buChar char="-"/>
            </a:pPr>
            <a:r>
              <a:rPr lang="cs-CZ" sz="2800" dirty="0" smtClean="0"/>
              <a:t>Poskytuje oporu kořenům rostlin</a:t>
            </a:r>
          </a:p>
          <a:p>
            <a:r>
              <a:rPr lang="cs-CZ" sz="2800" dirty="0" smtClean="0"/>
              <a:t>- obsahuje </a:t>
            </a:r>
            <a:r>
              <a:rPr lang="cs-CZ" sz="2800" dirty="0"/>
              <a:t>– zrna písku, štěrk, drobné</a:t>
            </a:r>
          </a:p>
          <a:p>
            <a:r>
              <a:rPr lang="cs-CZ" sz="2800" dirty="0"/>
              <a:t>     kamínky, zbytky těl rostlin i živočichů,</a:t>
            </a:r>
          </a:p>
          <a:p>
            <a:r>
              <a:rPr lang="cs-CZ" sz="2800" dirty="0"/>
              <a:t>     vodu a vzduch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smtClean="0"/>
              <a:t>Půda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4895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Organismy v půdě – rostliny, živočichové, houby</a:t>
            </a:r>
            <a:endParaRPr lang="cs-CZ" dirty="0"/>
          </a:p>
        </p:txBody>
      </p:sp>
      <p:pic>
        <p:nvPicPr>
          <p:cNvPr id="3074" name="Picture 2" descr="Image result for živočichové v půd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1912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57161" y="2198586"/>
            <a:ext cx="5416917" cy="13903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051" name="Picture 3" descr="C:\Users\ZSTREBON\AppData\Local\Microsoft\Windows\Temporary Internet Files\Content.IE5\33AV6L9T\MC9003914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989" y="631294"/>
            <a:ext cx="1321308" cy="18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STREBON\AppData\Local\Microsoft\Windows\Temporary Internet Files\Content.IE5\7A97DH5X\MC9001934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05069"/>
            <a:ext cx="1098167" cy="8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ZSTREBON\AppData\Local\Microsoft\Windows\Temporary Internet Files\Content.IE5\33AV6L9T\MC9003914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82717"/>
            <a:ext cx="1081500" cy="148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ZSTREBON\AppData\Local\Microsoft\Windows\Temporary Internet Files\Content.IE5\6NDS9NOR\MC90005734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19" y="1954737"/>
            <a:ext cx="739724" cy="6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ZSTREBON\AppData\Local\Microsoft\Windows\Temporary Internet Files\Content.IE5\6NDS9NOR\MC9002381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43" y="1855886"/>
            <a:ext cx="773317" cy="42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ZSTREBON\AppData\Local\Microsoft\Windows\Temporary Internet Files\Content.IE5\MQTDDUF2\MC90043802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04" y="1987644"/>
            <a:ext cx="363488" cy="36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ZSTREBON\AppData\Local\Microsoft\Windows\Temporary Internet Files\Content.IE5\6NDS9NOR\MC900438025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61" y="1997056"/>
            <a:ext cx="435496" cy="43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ZSTREBON\AppData\Local\Microsoft\Windows\Temporary Internet Files\Content.IE5\6NDS9NOR\MC90005734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87" y="1985357"/>
            <a:ext cx="739724" cy="6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71498" y="3789040"/>
            <a:ext cx="6343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Nejsvrchnější část půdy se nazývá </a:t>
            </a:r>
            <a:r>
              <a:rPr lang="cs-CZ" sz="2800" b="1" dirty="0" smtClean="0"/>
              <a:t>ornice.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4312260"/>
            <a:ext cx="677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Nejúrodnější část půdy nazýváme </a:t>
            </a:r>
            <a:r>
              <a:rPr lang="cs-CZ" sz="2800" b="1" dirty="0" smtClean="0"/>
              <a:t>humus.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90464" y="4851157"/>
            <a:ext cx="6772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Lidé půdu obdělávají a pěstují v ní </a:t>
            </a:r>
            <a:r>
              <a:rPr lang="cs-CZ" sz="2800" b="1" dirty="0" smtClean="0"/>
              <a:t>užitkové rostliny.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361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age result for humus pod mikroskopem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952328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Mikroskop a půda</a:t>
            </a:r>
            <a:endParaRPr lang="cs-CZ" dirty="0"/>
          </a:p>
        </p:txBody>
      </p:sp>
      <p:pic>
        <p:nvPicPr>
          <p:cNvPr id="1026" name="Picture 2" descr="Image result for žížala pod mikroskop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568" y="4581128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Půdní roztoč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52120" y="4581128"/>
            <a:ext cx="206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Žížala pod mikroskopem – řez tělem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5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59820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Odpověz na otázky: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944694" y="139361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Co poskytuje půda kořenům rostlin?</a:t>
            </a:r>
            <a:endParaRPr lang="cs-CZ" sz="28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07704" y="1950512"/>
            <a:ext cx="648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FF"/>
                </a:solidFill>
              </a:rPr>
              <a:t>Půda poskytuje kořenům rostlin oporu.</a:t>
            </a:r>
            <a:endParaRPr lang="cs-CZ" sz="2800" b="1" dirty="0">
              <a:solidFill>
                <a:srgbClr val="FF00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89856" y="2473732"/>
            <a:ext cx="331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Co půda obsahuje?</a:t>
            </a:r>
            <a:endParaRPr lang="cs-CZ" sz="28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59632" y="3124125"/>
            <a:ext cx="7497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FF"/>
                </a:solidFill>
              </a:rPr>
              <a:t>Obsahuje zrna písku, štěrk, drobné kamínky,</a:t>
            </a:r>
            <a:endParaRPr lang="cs-CZ" sz="2800" b="1" dirty="0">
              <a:solidFill>
                <a:srgbClr val="FF00FF"/>
              </a:solidFill>
            </a:endParaRPr>
          </a:p>
          <a:p>
            <a:r>
              <a:rPr lang="cs-CZ" sz="2800" b="1" dirty="0" smtClean="0">
                <a:solidFill>
                  <a:srgbClr val="FF00FF"/>
                </a:solidFill>
              </a:rPr>
              <a:t>zbytky těl rostlin i živočichů, vodu a vzduch.</a:t>
            </a:r>
            <a:endParaRPr lang="cs-CZ" sz="2800" b="1" dirty="0">
              <a:solidFill>
                <a:srgbClr val="FF00FF"/>
              </a:solidFill>
            </a:endParaRPr>
          </a:p>
          <a:p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971600" y="448995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Jak se jmenuje nejúrodnější část půdy?</a:t>
            </a:r>
            <a:endParaRPr lang="cs-CZ" sz="2800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27984" y="5085184"/>
            <a:ext cx="360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FF"/>
                </a:solidFill>
              </a:rPr>
              <a:t>Jmenuje se humus.</a:t>
            </a:r>
            <a:endParaRPr lang="cs-CZ" sz="28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08060" y="673532"/>
            <a:ext cx="278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Doplň správně:</a:t>
            </a:r>
            <a:endParaRPr lang="cs-CZ" sz="28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08060" y="148478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Půda je _________________ různých živočichů .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1124" y="2204864"/>
            <a:ext cx="713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Půda je zdrojem _______________ pro rostliny.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04748" y="2905780"/>
            <a:ext cx="641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Napiš nějaké živočichy, kteří žijí v půdě: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971600" y="3491638"/>
            <a:ext cx="735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______________________________________ . 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911949" y="4172469"/>
            <a:ext cx="762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Nejsvrchnější část půdy se nazývá ____________ . 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24306" y="4797152"/>
            <a:ext cx="769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Napiš, co lidé pěstují v půdě</a:t>
            </a:r>
            <a:r>
              <a:rPr lang="cs-CZ" sz="2800" dirty="0"/>
              <a:t>: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11" name="Obdélník 10"/>
          <p:cNvSpPr/>
          <p:nvPr/>
        </p:nvSpPr>
        <p:spPr>
          <a:xfrm>
            <a:off x="971599" y="5426060"/>
            <a:ext cx="7647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________________________________________ .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608213" y="1465620"/>
            <a:ext cx="217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smtClean="0">
                <a:solidFill>
                  <a:srgbClr val="00B050"/>
                </a:solidFill>
              </a:rPr>
              <a:t>domovem</a:t>
            </a:r>
            <a:endParaRPr lang="cs-CZ" sz="2800" b="1" i="1" dirty="0">
              <a:solidFill>
                <a:srgbClr val="00B05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195558" y="2187251"/>
            <a:ext cx="109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smtClean="0">
                <a:solidFill>
                  <a:srgbClr val="00B050"/>
                </a:solidFill>
              </a:rPr>
              <a:t>živin</a:t>
            </a:r>
            <a:endParaRPr lang="cs-CZ" sz="2800" b="1" i="1" dirty="0">
              <a:solidFill>
                <a:srgbClr val="00B05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947942" y="342900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smtClean="0">
                <a:solidFill>
                  <a:srgbClr val="00B050"/>
                </a:solidFill>
              </a:rPr>
              <a:t>žížaly, pavouci, brouci, krtci, …</a:t>
            </a:r>
            <a:endParaRPr lang="cs-CZ" sz="2800" b="1" i="1" dirty="0">
              <a:solidFill>
                <a:srgbClr val="00B05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300192" y="4129916"/>
            <a:ext cx="124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smtClean="0">
                <a:solidFill>
                  <a:srgbClr val="00B050"/>
                </a:solidFill>
              </a:rPr>
              <a:t>ornice</a:t>
            </a:r>
            <a:endParaRPr lang="cs-CZ" sz="2800" b="1" i="1" dirty="0">
              <a:solidFill>
                <a:srgbClr val="00B05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977287" y="5390434"/>
            <a:ext cx="296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smtClean="0">
                <a:solidFill>
                  <a:srgbClr val="00B050"/>
                </a:solidFill>
              </a:rPr>
              <a:t>užitkové rostliny</a:t>
            </a:r>
            <a:endParaRPr lang="cs-CZ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7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09841" y="601525"/>
            <a:ext cx="531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Zakroužkuj to, co souvisí s půdou:</a:t>
            </a:r>
            <a:endParaRPr lang="cs-CZ" sz="28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17173" y="1341035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Poskytuje oporu kořenům.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32223" y="3717032"/>
            <a:ext cx="317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Je slaná a sladká.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9841" y="361860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Zdroj světla a tepla.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77953" y="2132856"/>
            <a:ext cx="5708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Je jediným zdrojem kyslíku na Zemi.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36965" y="285293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Je domovem různých živočichů.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15679" y="450912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Je zdrojem živin pro rostliny.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136965" y="5210036"/>
            <a:ext cx="369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Je to bezbarvý plyn.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55704" y="572146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Slunce</a:t>
            </a:r>
            <a:endParaRPr lang="cs-CZ" sz="2800" b="1" dirty="0"/>
          </a:p>
        </p:txBody>
      </p:sp>
      <p:pic>
        <p:nvPicPr>
          <p:cNvPr id="1026" name="Picture 2" descr="C:\Users\ZSTREBON\AppData\Local\Microsoft\Windows\Temporary Internet Files\Content.IE5\MQTDDUF2\MC9004375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82" y="4530017"/>
            <a:ext cx="1438126" cy="145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8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Slunce:</a:t>
            </a:r>
          </a:p>
          <a:p>
            <a:pPr>
              <a:buFontTx/>
              <a:buChar char="-"/>
            </a:pPr>
            <a:r>
              <a:rPr lang="cs-CZ" dirty="0" smtClean="0"/>
              <a:t>hvězda ve vesmíru</a:t>
            </a:r>
          </a:p>
          <a:p>
            <a:pPr>
              <a:buFontTx/>
              <a:buChar char="-"/>
            </a:pPr>
            <a:r>
              <a:rPr lang="cs-CZ" dirty="0" smtClean="0"/>
              <a:t>kolem něj obíhají planety </a:t>
            </a:r>
            <a:r>
              <a:rPr lang="cs-CZ" dirty="0" smtClean="0">
                <a:sym typeface="Symbol"/>
              </a:rPr>
              <a:t> sluneční soustava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Slunce a Země</a:t>
            </a:r>
            <a:endParaRPr lang="cs-CZ" dirty="0"/>
          </a:p>
        </p:txBody>
      </p:sp>
      <p:pic>
        <p:nvPicPr>
          <p:cNvPr id="4" name="Obrázek 3" descr="Image result for slun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231</TotalTime>
  <Words>289</Words>
  <Application>Microsoft Office PowerPoint</Application>
  <PresentationFormat>Předvádění na obrazovce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BlackTie</vt:lpstr>
      <vt:lpstr>Půda</vt:lpstr>
      <vt:lpstr>Půda</vt:lpstr>
      <vt:lpstr>Organismy v půdě – rostliny, živočichové, houby</vt:lpstr>
      <vt:lpstr>Prezentace aplikace PowerPoint</vt:lpstr>
      <vt:lpstr>Mikroskop a půda</vt:lpstr>
      <vt:lpstr>Prezentace aplikace PowerPoint</vt:lpstr>
      <vt:lpstr>Prezentace aplikace PowerPoint</vt:lpstr>
      <vt:lpstr>Prezentace aplikace PowerPoint</vt:lpstr>
      <vt:lpstr>Slunce a Země</vt:lpstr>
      <vt:lpstr>Sluneční soustava</vt:lpstr>
      <vt:lpstr>Planety Země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ZSTREBON</dc:creator>
  <cp:lastModifiedBy>Uživatel systému Windows</cp:lastModifiedBy>
  <cp:revision>33</cp:revision>
  <dcterms:created xsi:type="dcterms:W3CDTF">2012-03-17T17:11:32Z</dcterms:created>
  <dcterms:modified xsi:type="dcterms:W3CDTF">2021-02-16T15:27:51Z</dcterms:modified>
</cp:coreProperties>
</file>