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7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04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04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7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12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03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0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11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86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92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45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06C51-DE65-48C3-AB1A-B8BC9987CAC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601D-7F74-453B-A428-ABAA1C0798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31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Come</a:t>
            </a:r>
            <a:r>
              <a:rPr lang="cs-CZ" dirty="0" smtClean="0"/>
              <a:t> and play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Toys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982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Říkejte anglicky hračky na obrázku</a:t>
            </a:r>
            <a:br>
              <a:rPr lang="cs-CZ" dirty="0" smtClean="0"/>
            </a:br>
            <a:r>
              <a:rPr lang="cs-CZ" dirty="0" err="1" smtClean="0"/>
              <a:t>What´s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Zástupný symbol pro obsah 3" descr="Luxusní dětská panenka-miminko Berbesa Amanda 43cm | Nejbaby.cz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0" r="19750"/>
          <a:stretch/>
        </p:blipFill>
        <p:spPr bwMode="auto">
          <a:xfrm>
            <a:off x="3140664" y="1600200"/>
            <a:ext cx="2862671" cy="45259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977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Říkejte anglicky hračky na obrázku</a:t>
            </a:r>
            <a:br>
              <a:rPr lang="cs-CZ" dirty="0" smtClean="0"/>
            </a:br>
            <a:r>
              <a:rPr lang="cs-CZ" dirty="0" err="1" smtClean="0"/>
              <a:t>What´s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Zástupný symbol pro obsah 3" descr="Hudba - Bubínek dřevěný, Modrý, 20cm (Goki) | Goki - Modroočko.cz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528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Říkejte anglicky hračky na obrázku</a:t>
            </a:r>
            <a:br>
              <a:rPr lang="cs-CZ" dirty="0" smtClean="0"/>
            </a:br>
            <a:r>
              <a:rPr lang="cs-CZ" dirty="0" err="1" smtClean="0"/>
              <a:t>What´s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Zástupný symbol pro obsah 3" descr="Little Tikes Interaktivní autíčko - modrý sporťák | MALL.CZ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70373"/>
            <a:ext cx="8229600" cy="3785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472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Říkejte anglicky hračky na obrázku</a:t>
            </a:r>
            <a:br>
              <a:rPr lang="cs-CZ" dirty="0" smtClean="0"/>
            </a:br>
            <a:r>
              <a:rPr lang="cs-CZ" dirty="0" err="1" smtClean="0"/>
              <a:t>What´s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Zástupný symbol pro obsah 3" descr="Dětské letadélko Kid O Airplane - red - Skibi Kid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886" y="1600200"/>
            <a:ext cx="536222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334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doll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doll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9" name="Obrázek 8" descr="Luxusní dětská panenka-miminko Berbesa Amanda 43cm | Nejbaby.cz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0" r="19750"/>
          <a:stretch/>
        </p:blipFill>
        <p:spPr bwMode="auto">
          <a:xfrm>
            <a:off x="5148064" y="1628800"/>
            <a:ext cx="3038673" cy="44644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810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0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car</a:t>
            </a:r>
            <a:endParaRPr lang="cs-CZ" dirty="0"/>
          </a:p>
        </p:txBody>
      </p:sp>
      <p:pic>
        <p:nvPicPr>
          <p:cNvPr id="4" name="Obrázek 3" descr="Little Tikes Interaktivní autíčko - modrý sporťák | MALL.C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33470"/>
            <a:ext cx="4824536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a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7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Kytara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 err="1" smtClean="0"/>
              <a:t>guitar</a:t>
            </a:r>
            <a:endParaRPr lang="cs-CZ" dirty="0"/>
          </a:p>
        </p:txBody>
      </p:sp>
      <p:pic>
        <p:nvPicPr>
          <p:cNvPr id="4" name="Obrázek 3" descr="Mimi Dekor | HRAČKY - HUDEBNÍ NÁSTROJE PRO DĚTI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4608512" cy="2515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uita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7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Vláček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 err="1" smtClean="0"/>
              <a:t>train</a:t>
            </a:r>
            <a:endParaRPr lang="cs-CZ" dirty="0"/>
          </a:p>
        </p:txBody>
      </p:sp>
      <p:pic>
        <p:nvPicPr>
          <p:cNvPr id="4" name="Obrázek 3" descr="Goki Dřevěný magnetický vláček Helsinki | Dřevěné domečky pro panenky,  dřevěné hračky, dětské dřevěné kuchyňky, dřevěné vláčkodráhy, dřevěné  dětské nářadí a vše, co ke hraní patří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083" y="4149080"/>
            <a:ext cx="5760720" cy="1916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rai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8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Letadlo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 plane</a:t>
            </a:r>
            <a:endParaRPr lang="cs-CZ" dirty="0"/>
          </a:p>
        </p:txBody>
      </p:sp>
      <p:pic>
        <p:nvPicPr>
          <p:cNvPr id="5" name="Obrázek 4" descr="Dětské letadélko Kid O Airplane - red - Skibi Kid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05064"/>
            <a:ext cx="2823964" cy="2185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lan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4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Bubínek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 err="1" smtClean="0"/>
              <a:t>drum</a:t>
            </a:r>
            <a:endParaRPr lang="cs-CZ" dirty="0"/>
          </a:p>
        </p:txBody>
      </p:sp>
      <p:pic>
        <p:nvPicPr>
          <p:cNvPr id="4" name="Obrázek 3" descr="Hudba - Bubínek dřevěný, Modrý, 20cm (Goki) | Goki - Modroočko.c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2774429" cy="3062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drum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3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Říkejte anglicky hračky na obrázku</a:t>
            </a:r>
            <a:br>
              <a:rPr lang="cs-CZ" dirty="0" smtClean="0"/>
            </a:br>
            <a:r>
              <a:rPr lang="cs-CZ" dirty="0" err="1" smtClean="0"/>
              <a:t>What´s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Zástupný symbol pro obsah 3" descr="Mimi Dekor | HRAČKY - HUDEBNÍ NÁSTROJE PRO DĚT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5715000" cy="3019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07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Říkejte anglicky hračky na obrázku</a:t>
            </a:r>
            <a:br>
              <a:rPr lang="cs-CZ" dirty="0" smtClean="0"/>
            </a:br>
            <a:r>
              <a:rPr lang="cs-CZ" dirty="0" err="1" smtClean="0"/>
              <a:t>What´s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Zástupný symbol pro obsah 3" descr="Goki Dřevěný magnetický vláček Helsinki | Dřevěné domečky pro panenky,  dřevěné hračky, dětské dřevěné kuchyňky, dřevěné vláčkodráhy, dřevěné  dětské nářadí a vše, co ke hraní patří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12" y="2665317"/>
            <a:ext cx="7199376" cy="239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4006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</Words>
  <Application>Microsoft Office PowerPoint</Application>
  <PresentationFormat>Předvádění na obrazovce (4:3)</PresentationFormat>
  <Paragraphs>20</Paragraphs>
  <Slides>13</Slides>
  <Notes>0</Notes>
  <HiddenSlides>0</HiddenSlides>
  <MMClips>6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Come and play</vt:lpstr>
      <vt:lpstr>Panenka</vt:lpstr>
      <vt:lpstr>Auto</vt:lpstr>
      <vt:lpstr>Kytara</vt:lpstr>
      <vt:lpstr>Vláček </vt:lpstr>
      <vt:lpstr>Letadlo</vt:lpstr>
      <vt:lpstr>Bubínek</vt:lpstr>
      <vt:lpstr>Říkejte anglicky hračky na obrázku What´s this?</vt:lpstr>
      <vt:lpstr>Říkejte anglicky hračky na obrázku What´s this?</vt:lpstr>
      <vt:lpstr>Říkejte anglicky hračky na obrázku What´s this?</vt:lpstr>
      <vt:lpstr>Říkejte anglicky hračky na obrázku What´s this?</vt:lpstr>
      <vt:lpstr>Říkejte anglicky hračky na obrázku What´s this?</vt:lpstr>
      <vt:lpstr>Říkejte anglicky hračky na obrázku What´s this?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and play</dc:title>
  <dc:creator>Uživatel systému Windows</dc:creator>
  <cp:lastModifiedBy>Uživatel systému Windows</cp:lastModifiedBy>
  <cp:revision>4</cp:revision>
  <dcterms:created xsi:type="dcterms:W3CDTF">2021-03-24T12:07:56Z</dcterms:created>
  <dcterms:modified xsi:type="dcterms:W3CDTF">2021-03-24T12:40:57Z</dcterms:modified>
</cp:coreProperties>
</file>